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theme/themeOverride14.xml" ContentType="application/vnd.openxmlformats-officedocument.themeOverride+xml"/>
  <Override PartName="/ppt/notesSlides/notesSlide22.xml" ContentType="application/vnd.openxmlformats-officedocument.presentationml.notesSlide+xml"/>
  <Override PartName="/ppt/theme/themeOverride15.xml" ContentType="application/vnd.openxmlformats-officedocument.themeOverride+xml"/>
  <Override PartName="/ppt/notesSlides/notesSlide23.xml" ContentType="application/vnd.openxmlformats-officedocument.presentationml.notesSlide+xml"/>
  <Override PartName="/ppt/theme/themeOverride16.xml" ContentType="application/vnd.openxmlformats-officedocument.themeOverride+xml"/>
  <Override PartName="/ppt/notesSlides/notesSlide24.xml" ContentType="application/vnd.openxmlformats-officedocument.presentationml.notesSlide+xml"/>
  <Override PartName="/ppt/theme/themeOverride17.xml" ContentType="application/vnd.openxmlformats-officedocument.themeOverride+xml"/>
  <Override PartName="/ppt/notesSlides/notesSlide25.xml" ContentType="application/vnd.openxmlformats-officedocument.presentationml.notesSlide+xml"/>
  <Override PartName="/ppt/theme/themeOverride18.xml" ContentType="application/vnd.openxmlformats-officedocument.themeOverride+xml"/>
  <Override PartName="/ppt/notesSlides/notesSlide26.xml" ContentType="application/vnd.openxmlformats-officedocument.presentationml.notesSlide+xml"/>
  <Override PartName="/ppt/theme/themeOverride19.xml" ContentType="application/vnd.openxmlformats-officedocument.themeOverr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981" r:id="rId5"/>
    <p:sldMasterId id="2147484042" r:id="rId6"/>
    <p:sldMasterId id="2147484062" r:id="rId7"/>
  </p:sldMasterIdLst>
  <p:notesMasterIdLst>
    <p:notesMasterId r:id="rId43"/>
  </p:notesMasterIdLst>
  <p:handoutMasterIdLst>
    <p:handoutMasterId r:id="rId44"/>
  </p:handoutMasterIdLst>
  <p:sldIdLst>
    <p:sldId id="843" r:id="rId8"/>
    <p:sldId id="328" r:id="rId9"/>
    <p:sldId id="329" r:id="rId10"/>
    <p:sldId id="330" r:id="rId11"/>
    <p:sldId id="363" r:id="rId12"/>
    <p:sldId id="371" r:id="rId13"/>
    <p:sldId id="370" r:id="rId14"/>
    <p:sldId id="369" r:id="rId15"/>
    <p:sldId id="315" r:id="rId16"/>
    <p:sldId id="261" r:id="rId17"/>
    <p:sldId id="327" r:id="rId18"/>
    <p:sldId id="355" r:id="rId19"/>
    <p:sldId id="332" r:id="rId20"/>
    <p:sldId id="322" r:id="rId21"/>
    <p:sldId id="848" r:id="rId22"/>
    <p:sldId id="846" r:id="rId23"/>
    <p:sldId id="826" r:id="rId24"/>
    <p:sldId id="940" r:id="rId25"/>
    <p:sldId id="941" r:id="rId26"/>
    <p:sldId id="942" r:id="rId27"/>
    <p:sldId id="358" r:id="rId28"/>
    <p:sldId id="360" r:id="rId29"/>
    <p:sldId id="828" r:id="rId30"/>
    <p:sldId id="842" r:id="rId31"/>
    <p:sldId id="849" r:id="rId32"/>
    <p:sldId id="844" r:id="rId33"/>
    <p:sldId id="936" r:id="rId34"/>
    <p:sldId id="947" r:id="rId35"/>
    <p:sldId id="948" r:id="rId36"/>
    <p:sldId id="949" r:id="rId37"/>
    <p:sldId id="951" r:id="rId38"/>
    <p:sldId id="950" r:id="rId39"/>
    <p:sldId id="952" r:id="rId40"/>
    <p:sldId id="953" r:id="rId41"/>
    <p:sldId id="943" r:id="rId4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2306C-4F34-47D2-88C8-B642BD8104D8}" v="34" dt="2025-02-18T15:38:23.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7058" autoAdjust="0"/>
  </p:normalViewPr>
  <p:slideViewPr>
    <p:cSldViewPr snapToGrid="0">
      <p:cViewPr varScale="1">
        <p:scale>
          <a:sx n="73" d="100"/>
          <a:sy n="73" d="100"/>
        </p:scale>
        <p:origin x="1090" y="72"/>
      </p:cViewPr>
      <p:guideLst/>
    </p:cSldViewPr>
  </p:slideViewPr>
  <p:outlineViewPr>
    <p:cViewPr>
      <p:scale>
        <a:sx n="33" d="100"/>
        <a:sy n="33" d="100"/>
      </p:scale>
      <p:origin x="0" y="-2896"/>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a Dorsey" userId="959c37a8-8e50-4a7a-bcb7-b287544cdbc1" providerId="ADAL" clId="{8FC2306C-4F34-47D2-88C8-B642BD8104D8}"/>
    <pc:docChg chg="undo redo custSel addSld delSld modSld sldOrd">
      <pc:chgData name="Ericka Dorsey" userId="959c37a8-8e50-4a7a-bcb7-b287544cdbc1" providerId="ADAL" clId="{8FC2306C-4F34-47D2-88C8-B642BD8104D8}" dt="2025-02-18T15:41:02.108" v="400" actId="20577"/>
      <pc:docMkLst>
        <pc:docMk/>
      </pc:docMkLst>
      <pc:sldChg chg="modSp mod">
        <pc:chgData name="Ericka Dorsey" userId="959c37a8-8e50-4a7a-bcb7-b287544cdbc1" providerId="ADAL" clId="{8FC2306C-4F34-47D2-88C8-B642BD8104D8}" dt="2025-02-18T14:49:16.084" v="9" actId="1076"/>
        <pc:sldMkLst>
          <pc:docMk/>
          <pc:sldMk cId="1146628079" sldId="363"/>
        </pc:sldMkLst>
        <pc:spChg chg="mod">
          <ac:chgData name="Ericka Dorsey" userId="959c37a8-8e50-4a7a-bcb7-b287544cdbc1" providerId="ADAL" clId="{8FC2306C-4F34-47D2-88C8-B642BD8104D8}" dt="2025-02-18T14:49:16.084" v="9" actId="1076"/>
          <ac:spMkLst>
            <pc:docMk/>
            <pc:sldMk cId="1146628079" sldId="363"/>
            <ac:spMk id="4" creationId="{82AF3478-D0BB-E45A-2B74-6F51499E564D}"/>
          </ac:spMkLst>
        </pc:spChg>
      </pc:sldChg>
      <pc:sldChg chg="addSp add del">
        <pc:chgData name="Ericka Dorsey" userId="959c37a8-8e50-4a7a-bcb7-b287544cdbc1" providerId="ADAL" clId="{8FC2306C-4F34-47D2-88C8-B642BD8104D8}" dt="2025-02-18T14:55:14.203" v="28" actId="47"/>
        <pc:sldMkLst>
          <pc:docMk/>
          <pc:sldMk cId="688416783" sldId="546"/>
        </pc:sldMkLst>
        <pc:picChg chg="add">
          <ac:chgData name="Ericka Dorsey" userId="959c37a8-8e50-4a7a-bcb7-b287544cdbc1" providerId="ADAL" clId="{8FC2306C-4F34-47D2-88C8-B642BD8104D8}" dt="2025-02-18T14:53:56.892" v="18"/>
          <ac:picMkLst>
            <pc:docMk/>
            <pc:sldMk cId="688416783" sldId="546"/>
            <ac:picMk id="4" creationId="{6B640B3D-A9E2-9443-57DF-BD751698A23A}"/>
          </ac:picMkLst>
        </pc:picChg>
      </pc:sldChg>
      <pc:sldChg chg="add del">
        <pc:chgData name="Ericka Dorsey" userId="959c37a8-8e50-4a7a-bcb7-b287544cdbc1" providerId="ADAL" clId="{8FC2306C-4F34-47D2-88C8-B642BD8104D8}" dt="2025-02-18T15:23:27.802" v="43" actId="47"/>
        <pc:sldMkLst>
          <pc:docMk/>
          <pc:sldMk cId="81243008" sldId="933"/>
        </pc:sldMkLst>
      </pc:sldChg>
      <pc:sldChg chg="add del">
        <pc:chgData name="Ericka Dorsey" userId="959c37a8-8e50-4a7a-bcb7-b287544cdbc1" providerId="ADAL" clId="{8FC2306C-4F34-47D2-88C8-B642BD8104D8}" dt="2025-02-18T15:27:19.341" v="95" actId="47"/>
        <pc:sldMkLst>
          <pc:docMk/>
          <pc:sldMk cId="3756946881" sldId="934"/>
        </pc:sldMkLst>
      </pc:sldChg>
      <pc:sldChg chg="add del">
        <pc:chgData name="Ericka Dorsey" userId="959c37a8-8e50-4a7a-bcb7-b287544cdbc1" providerId="ADAL" clId="{8FC2306C-4F34-47D2-88C8-B642BD8104D8}" dt="2025-02-18T15:30:06.554" v="129" actId="47"/>
        <pc:sldMkLst>
          <pc:docMk/>
          <pc:sldMk cId="2877392756" sldId="935"/>
        </pc:sldMkLst>
      </pc:sldChg>
      <pc:sldChg chg="addSp delSp modSp add del mod">
        <pc:chgData name="Ericka Dorsey" userId="959c37a8-8e50-4a7a-bcb7-b287544cdbc1" providerId="ADAL" clId="{8FC2306C-4F34-47D2-88C8-B642BD8104D8}" dt="2025-02-18T15:30:30.827" v="132" actId="113"/>
        <pc:sldMkLst>
          <pc:docMk/>
          <pc:sldMk cId="978770389" sldId="936"/>
        </pc:sldMkLst>
        <pc:spChg chg="del mod">
          <ac:chgData name="Ericka Dorsey" userId="959c37a8-8e50-4a7a-bcb7-b287544cdbc1" providerId="ADAL" clId="{8FC2306C-4F34-47D2-88C8-B642BD8104D8}" dt="2025-02-18T15:22:37.143" v="35" actId="478"/>
          <ac:spMkLst>
            <pc:docMk/>
            <pc:sldMk cId="978770389" sldId="936"/>
            <ac:spMk id="3" creationId="{E84946EB-360A-BDAF-885C-478B9A74E1AD}"/>
          </ac:spMkLst>
        </pc:spChg>
        <pc:spChg chg="add mod">
          <ac:chgData name="Ericka Dorsey" userId="959c37a8-8e50-4a7a-bcb7-b287544cdbc1" providerId="ADAL" clId="{8FC2306C-4F34-47D2-88C8-B642BD8104D8}" dt="2025-02-18T15:30:30.827" v="132" actId="113"/>
          <ac:spMkLst>
            <pc:docMk/>
            <pc:sldMk cId="978770389" sldId="936"/>
            <ac:spMk id="4" creationId="{1044DFCB-7B59-E0A9-5C5F-3BCC6E56FFF2}"/>
          </ac:spMkLst>
        </pc:spChg>
        <pc:picChg chg="add">
          <ac:chgData name="Ericka Dorsey" userId="959c37a8-8e50-4a7a-bcb7-b287544cdbc1" providerId="ADAL" clId="{8FC2306C-4F34-47D2-88C8-B642BD8104D8}" dt="2025-02-18T15:22:04.869" v="31"/>
          <ac:picMkLst>
            <pc:docMk/>
            <pc:sldMk cId="978770389" sldId="936"/>
            <ac:picMk id="2" creationId="{34E9654B-0847-6DE2-A0D9-4B272927026F}"/>
          </ac:picMkLst>
        </pc:picChg>
      </pc:sldChg>
      <pc:sldChg chg="del">
        <pc:chgData name="Ericka Dorsey" userId="959c37a8-8e50-4a7a-bcb7-b287544cdbc1" providerId="ADAL" clId="{8FC2306C-4F34-47D2-88C8-B642BD8104D8}" dt="2025-02-18T15:40:45.220" v="397" actId="47"/>
        <pc:sldMkLst>
          <pc:docMk/>
          <pc:sldMk cId="2900184651" sldId="937"/>
        </pc:sldMkLst>
      </pc:sldChg>
      <pc:sldChg chg="del">
        <pc:chgData name="Ericka Dorsey" userId="959c37a8-8e50-4a7a-bcb7-b287544cdbc1" providerId="ADAL" clId="{8FC2306C-4F34-47D2-88C8-B642BD8104D8}" dt="2025-02-18T15:40:38.561" v="396" actId="47"/>
        <pc:sldMkLst>
          <pc:docMk/>
          <pc:sldMk cId="2778124549" sldId="938"/>
        </pc:sldMkLst>
      </pc:sldChg>
      <pc:sldChg chg="del">
        <pc:chgData name="Ericka Dorsey" userId="959c37a8-8e50-4a7a-bcb7-b287544cdbc1" providerId="ADAL" clId="{8FC2306C-4F34-47D2-88C8-B642BD8104D8}" dt="2025-02-18T15:40:47.232" v="398" actId="47"/>
        <pc:sldMkLst>
          <pc:docMk/>
          <pc:sldMk cId="1142902600" sldId="939"/>
        </pc:sldMkLst>
      </pc:sldChg>
      <pc:sldChg chg="addSp delSp modSp add mod ord">
        <pc:chgData name="Ericka Dorsey" userId="959c37a8-8e50-4a7a-bcb7-b287544cdbc1" providerId="ADAL" clId="{8FC2306C-4F34-47D2-88C8-B642BD8104D8}" dt="2025-02-18T14:54:50.172" v="27" actId="207"/>
        <pc:sldMkLst>
          <pc:docMk/>
          <pc:sldMk cId="271620040" sldId="943"/>
        </pc:sldMkLst>
        <pc:spChg chg="add mod">
          <ac:chgData name="Ericka Dorsey" userId="959c37a8-8e50-4a7a-bcb7-b287544cdbc1" providerId="ADAL" clId="{8FC2306C-4F34-47D2-88C8-B642BD8104D8}" dt="2025-02-18T14:54:50.172" v="27" actId="207"/>
          <ac:spMkLst>
            <pc:docMk/>
            <pc:sldMk cId="271620040" sldId="943"/>
            <ac:spMk id="2" creationId="{00000000-0000-0000-0000-000000000000}"/>
          </ac:spMkLst>
        </pc:spChg>
        <pc:spChg chg="del mod">
          <ac:chgData name="Ericka Dorsey" userId="959c37a8-8e50-4a7a-bcb7-b287544cdbc1" providerId="ADAL" clId="{8FC2306C-4F34-47D2-88C8-B642BD8104D8}" dt="2025-02-18T14:54:20.167" v="21" actId="478"/>
          <ac:spMkLst>
            <pc:docMk/>
            <pc:sldMk cId="271620040" sldId="943"/>
            <ac:spMk id="3" creationId="{E4D6FA07-20F0-969C-284A-EE066034CE9E}"/>
          </ac:spMkLst>
        </pc:spChg>
        <pc:spChg chg="del mod">
          <ac:chgData name="Ericka Dorsey" userId="959c37a8-8e50-4a7a-bcb7-b287544cdbc1" providerId="ADAL" clId="{8FC2306C-4F34-47D2-88C8-B642BD8104D8}" dt="2025-02-18T14:54:43.386" v="26" actId="478"/>
          <ac:spMkLst>
            <pc:docMk/>
            <pc:sldMk cId="271620040" sldId="943"/>
            <ac:spMk id="7" creationId="{B1CB5C11-E465-7911-6A70-165B116EC022}"/>
          </ac:spMkLst>
        </pc:spChg>
        <pc:graphicFrameChg chg="add mod">
          <ac:chgData name="Ericka Dorsey" userId="959c37a8-8e50-4a7a-bcb7-b287544cdbc1" providerId="ADAL" clId="{8FC2306C-4F34-47D2-88C8-B642BD8104D8}" dt="2025-02-18T14:54:36.470" v="24"/>
          <ac:graphicFrameMkLst>
            <pc:docMk/>
            <pc:sldMk cId="271620040" sldId="943"/>
            <ac:graphicFrameMk id="9" creationId="{93718438-D550-9C81-EEA0-711E6EE9899F}"/>
          </ac:graphicFrameMkLst>
        </pc:graphicFrameChg>
      </pc:sldChg>
      <pc:sldChg chg="add del">
        <pc:chgData name="Ericka Dorsey" userId="959c37a8-8e50-4a7a-bcb7-b287544cdbc1" providerId="ADAL" clId="{8FC2306C-4F34-47D2-88C8-B642BD8104D8}" dt="2025-02-18T15:33:44.031" v="181" actId="47"/>
        <pc:sldMkLst>
          <pc:docMk/>
          <pc:sldMk cId="2726136419" sldId="944"/>
        </pc:sldMkLst>
      </pc:sldChg>
      <pc:sldChg chg="add del">
        <pc:chgData name="Ericka Dorsey" userId="959c37a8-8e50-4a7a-bcb7-b287544cdbc1" providerId="ADAL" clId="{8FC2306C-4F34-47D2-88C8-B642BD8104D8}" dt="2025-02-18T14:55:14.203" v="28" actId="47"/>
        <pc:sldMkLst>
          <pc:docMk/>
          <pc:sldMk cId="3531397686" sldId="944"/>
        </pc:sldMkLst>
      </pc:sldChg>
      <pc:sldChg chg="addSp delSp modSp add del mod">
        <pc:chgData name="Ericka Dorsey" userId="959c37a8-8e50-4a7a-bcb7-b287544cdbc1" providerId="ADAL" clId="{8FC2306C-4F34-47D2-88C8-B642BD8104D8}" dt="2025-02-18T14:55:14.203" v="28" actId="47"/>
        <pc:sldMkLst>
          <pc:docMk/>
          <pc:sldMk cId="2671343100" sldId="945"/>
        </pc:sldMkLst>
        <pc:spChg chg="del">
          <ac:chgData name="Ericka Dorsey" userId="959c37a8-8e50-4a7a-bcb7-b287544cdbc1" providerId="ADAL" clId="{8FC2306C-4F34-47D2-88C8-B642BD8104D8}" dt="2025-02-18T14:54:33.485" v="23" actId="21"/>
          <ac:spMkLst>
            <pc:docMk/>
            <pc:sldMk cId="2671343100" sldId="945"/>
            <ac:spMk id="2" creationId="{00000000-0000-0000-0000-000000000000}"/>
          </ac:spMkLst>
        </pc:spChg>
        <pc:spChg chg="add mod">
          <ac:chgData name="Ericka Dorsey" userId="959c37a8-8e50-4a7a-bcb7-b287544cdbc1" providerId="ADAL" clId="{8FC2306C-4F34-47D2-88C8-B642BD8104D8}" dt="2025-02-18T14:54:33.485" v="23" actId="21"/>
          <ac:spMkLst>
            <pc:docMk/>
            <pc:sldMk cId="2671343100" sldId="945"/>
            <ac:spMk id="5" creationId="{EEB232DA-8F85-910C-CE3B-BBEB7656D73F}"/>
          </ac:spMkLst>
        </pc:spChg>
        <pc:spChg chg="add mod">
          <ac:chgData name="Ericka Dorsey" userId="959c37a8-8e50-4a7a-bcb7-b287544cdbc1" providerId="ADAL" clId="{8FC2306C-4F34-47D2-88C8-B642BD8104D8}" dt="2025-02-18T14:54:33.485" v="23" actId="21"/>
          <ac:spMkLst>
            <pc:docMk/>
            <pc:sldMk cId="2671343100" sldId="945"/>
            <ac:spMk id="7" creationId="{8873658B-DB33-3EF1-901E-92FFFFAF8886}"/>
          </ac:spMkLst>
        </pc:spChg>
        <pc:graphicFrameChg chg="del">
          <ac:chgData name="Ericka Dorsey" userId="959c37a8-8e50-4a7a-bcb7-b287544cdbc1" providerId="ADAL" clId="{8FC2306C-4F34-47D2-88C8-B642BD8104D8}" dt="2025-02-18T14:54:33.485" v="23" actId="21"/>
          <ac:graphicFrameMkLst>
            <pc:docMk/>
            <pc:sldMk cId="2671343100" sldId="945"/>
            <ac:graphicFrameMk id="9" creationId="{93718438-D550-9C81-EEA0-711E6EE9899F}"/>
          </ac:graphicFrameMkLst>
        </pc:graphicFrameChg>
      </pc:sldChg>
      <pc:sldChg chg="add del">
        <pc:chgData name="Ericka Dorsey" userId="959c37a8-8e50-4a7a-bcb7-b287544cdbc1" providerId="ADAL" clId="{8FC2306C-4F34-47D2-88C8-B642BD8104D8}" dt="2025-02-18T15:33:44.046" v="182" actId="47"/>
        <pc:sldMkLst>
          <pc:docMk/>
          <pc:sldMk cId="2762844751" sldId="945"/>
        </pc:sldMkLst>
      </pc:sldChg>
      <pc:sldChg chg="add del">
        <pc:chgData name="Ericka Dorsey" userId="959c37a8-8e50-4a7a-bcb7-b287544cdbc1" providerId="ADAL" clId="{8FC2306C-4F34-47D2-88C8-B642BD8104D8}" dt="2025-02-18T14:54:01.033" v="19"/>
        <pc:sldMkLst>
          <pc:docMk/>
          <pc:sldMk cId="3893249500" sldId="945"/>
        </pc:sldMkLst>
      </pc:sldChg>
      <pc:sldChg chg="modSp add del mod">
        <pc:chgData name="Ericka Dorsey" userId="959c37a8-8e50-4a7a-bcb7-b287544cdbc1" providerId="ADAL" clId="{8FC2306C-4F34-47D2-88C8-B642BD8104D8}" dt="2025-02-18T15:40:13.760" v="395" actId="47"/>
        <pc:sldMkLst>
          <pc:docMk/>
          <pc:sldMk cId="1606530171" sldId="946"/>
        </pc:sldMkLst>
        <pc:spChg chg="mod">
          <ac:chgData name="Ericka Dorsey" userId="959c37a8-8e50-4a7a-bcb7-b287544cdbc1" providerId="ADAL" clId="{8FC2306C-4F34-47D2-88C8-B642BD8104D8}" dt="2025-02-18T15:38:05.782" v="368" actId="21"/>
          <ac:spMkLst>
            <pc:docMk/>
            <pc:sldMk cId="1606530171" sldId="946"/>
            <ac:spMk id="3" creationId="{7DF15192-F0BE-9409-A8DC-A2942D2DF015}"/>
          </ac:spMkLst>
        </pc:spChg>
      </pc:sldChg>
      <pc:sldChg chg="add del setBg">
        <pc:chgData name="Ericka Dorsey" userId="959c37a8-8e50-4a7a-bcb7-b287544cdbc1" providerId="ADAL" clId="{8FC2306C-4F34-47D2-88C8-B642BD8104D8}" dt="2025-02-18T15:23:13.819" v="41"/>
        <pc:sldMkLst>
          <pc:docMk/>
          <pc:sldMk cId="781470751" sldId="947"/>
        </pc:sldMkLst>
      </pc:sldChg>
      <pc:sldChg chg="addSp delSp modSp add mod">
        <pc:chgData name="Ericka Dorsey" userId="959c37a8-8e50-4a7a-bcb7-b287544cdbc1" providerId="ADAL" clId="{8FC2306C-4F34-47D2-88C8-B642BD8104D8}" dt="2025-02-18T15:26:20.957" v="79" actId="20577"/>
        <pc:sldMkLst>
          <pc:docMk/>
          <pc:sldMk cId="3854321469" sldId="947"/>
        </pc:sldMkLst>
        <pc:spChg chg="add del">
          <ac:chgData name="Ericka Dorsey" userId="959c37a8-8e50-4a7a-bcb7-b287544cdbc1" providerId="ADAL" clId="{8FC2306C-4F34-47D2-88C8-B642BD8104D8}" dt="2025-02-18T15:23:54.929" v="47" actId="22"/>
          <ac:spMkLst>
            <pc:docMk/>
            <pc:sldMk cId="3854321469" sldId="947"/>
            <ac:spMk id="3" creationId="{A80E9793-0556-AD01-F025-336FE1943D59}"/>
          </ac:spMkLst>
        </pc:spChg>
        <pc:spChg chg="del">
          <ac:chgData name="Ericka Dorsey" userId="959c37a8-8e50-4a7a-bcb7-b287544cdbc1" providerId="ADAL" clId="{8FC2306C-4F34-47D2-88C8-B642BD8104D8}" dt="2025-02-18T15:23:37.022" v="45" actId="478"/>
          <ac:spMkLst>
            <pc:docMk/>
            <pc:sldMk cId="3854321469" sldId="947"/>
            <ac:spMk id="4" creationId="{93152411-19A2-320B-E59C-8B92CE05FD52}"/>
          </ac:spMkLst>
        </pc:spChg>
        <pc:spChg chg="add mod">
          <ac:chgData name="Ericka Dorsey" userId="959c37a8-8e50-4a7a-bcb7-b287544cdbc1" providerId="ADAL" clId="{8FC2306C-4F34-47D2-88C8-B642BD8104D8}" dt="2025-02-18T15:26:20.957" v="79" actId="20577"/>
          <ac:spMkLst>
            <pc:docMk/>
            <pc:sldMk cId="3854321469" sldId="947"/>
            <ac:spMk id="6" creationId="{44BE9EE4-F24F-C6DE-7D23-3B0C6C95EB98}"/>
          </ac:spMkLst>
        </pc:spChg>
      </pc:sldChg>
      <pc:sldChg chg="addSp delSp modSp add mod">
        <pc:chgData name="Ericka Dorsey" userId="959c37a8-8e50-4a7a-bcb7-b287544cdbc1" providerId="ADAL" clId="{8FC2306C-4F34-47D2-88C8-B642BD8104D8}" dt="2025-02-18T15:27:13.131" v="94" actId="14100"/>
        <pc:sldMkLst>
          <pc:docMk/>
          <pc:sldMk cId="3845780779" sldId="948"/>
        </pc:sldMkLst>
        <pc:spChg chg="add mod">
          <ac:chgData name="Ericka Dorsey" userId="959c37a8-8e50-4a7a-bcb7-b287544cdbc1" providerId="ADAL" clId="{8FC2306C-4F34-47D2-88C8-B642BD8104D8}" dt="2025-02-18T15:27:13.131" v="94" actId="14100"/>
          <ac:spMkLst>
            <pc:docMk/>
            <pc:sldMk cId="3845780779" sldId="948"/>
            <ac:spMk id="2" creationId="{324202F9-ADC0-B543-A076-4A361862F12A}"/>
          </ac:spMkLst>
        </pc:spChg>
        <pc:spChg chg="del">
          <ac:chgData name="Ericka Dorsey" userId="959c37a8-8e50-4a7a-bcb7-b287544cdbc1" providerId="ADAL" clId="{8FC2306C-4F34-47D2-88C8-B642BD8104D8}" dt="2025-02-18T15:25:22.355" v="60" actId="478"/>
          <ac:spMkLst>
            <pc:docMk/>
            <pc:sldMk cId="3845780779" sldId="948"/>
            <ac:spMk id="6" creationId="{3F30F36B-EA69-C7B3-6DBA-4CCC88C40B04}"/>
          </ac:spMkLst>
        </pc:spChg>
      </pc:sldChg>
      <pc:sldChg chg="addSp delSp modSp add mod ord">
        <pc:chgData name="Ericka Dorsey" userId="959c37a8-8e50-4a7a-bcb7-b287544cdbc1" providerId="ADAL" clId="{8FC2306C-4F34-47D2-88C8-B642BD8104D8}" dt="2025-02-18T15:28:43.081" v="116" actId="5793"/>
        <pc:sldMkLst>
          <pc:docMk/>
          <pc:sldMk cId="4120260190" sldId="949"/>
        </pc:sldMkLst>
        <pc:spChg chg="add mod">
          <ac:chgData name="Ericka Dorsey" userId="959c37a8-8e50-4a7a-bcb7-b287544cdbc1" providerId="ADAL" clId="{8FC2306C-4F34-47D2-88C8-B642BD8104D8}" dt="2025-02-18T15:28:43.081" v="116" actId="5793"/>
          <ac:spMkLst>
            <pc:docMk/>
            <pc:sldMk cId="4120260190" sldId="949"/>
            <ac:spMk id="2" creationId="{3E62B482-008B-37D4-B202-2273F837E71A}"/>
          </ac:spMkLst>
        </pc:spChg>
        <pc:spChg chg="del mod">
          <ac:chgData name="Ericka Dorsey" userId="959c37a8-8e50-4a7a-bcb7-b287544cdbc1" providerId="ADAL" clId="{8FC2306C-4F34-47D2-88C8-B642BD8104D8}" dt="2025-02-18T15:28:05.316" v="101" actId="478"/>
          <ac:spMkLst>
            <pc:docMk/>
            <pc:sldMk cId="4120260190" sldId="949"/>
            <ac:spMk id="6" creationId="{EDF85BC6-A74B-0091-792D-90ED7E4C7AC9}"/>
          </ac:spMkLst>
        </pc:spChg>
      </pc:sldChg>
      <pc:sldChg chg="addSp delSp modSp add mod ord">
        <pc:chgData name="Ericka Dorsey" userId="959c37a8-8e50-4a7a-bcb7-b287544cdbc1" providerId="ADAL" clId="{8FC2306C-4F34-47D2-88C8-B642BD8104D8}" dt="2025-02-18T15:33:36.590" v="180" actId="20577"/>
        <pc:sldMkLst>
          <pc:docMk/>
          <pc:sldMk cId="2368670125" sldId="950"/>
        </pc:sldMkLst>
        <pc:spChg chg="add del">
          <ac:chgData name="Ericka Dorsey" userId="959c37a8-8e50-4a7a-bcb7-b287544cdbc1" providerId="ADAL" clId="{8FC2306C-4F34-47D2-88C8-B642BD8104D8}" dt="2025-02-18T15:31:02.645" v="139" actId="22"/>
          <ac:spMkLst>
            <pc:docMk/>
            <pc:sldMk cId="2368670125" sldId="950"/>
            <ac:spMk id="3" creationId="{E91E2602-A3BB-52BC-0F4F-9BB3A35AB59B}"/>
          </ac:spMkLst>
        </pc:spChg>
        <pc:spChg chg="del mod">
          <ac:chgData name="Ericka Dorsey" userId="959c37a8-8e50-4a7a-bcb7-b287544cdbc1" providerId="ADAL" clId="{8FC2306C-4F34-47D2-88C8-B642BD8104D8}" dt="2025-02-18T15:30:52.993" v="137" actId="478"/>
          <ac:spMkLst>
            <pc:docMk/>
            <pc:sldMk cId="2368670125" sldId="950"/>
            <ac:spMk id="4" creationId="{E46F595C-425A-91C0-C088-3EC43A18F562}"/>
          </ac:spMkLst>
        </pc:spChg>
        <pc:spChg chg="mod">
          <ac:chgData name="Ericka Dorsey" userId="959c37a8-8e50-4a7a-bcb7-b287544cdbc1" providerId="ADAL" clId="{8FC2306C-4F34-47D2-88C8-B642BD8104D8}" dt="2025-02-18T15:33:16.053" v="173" actId="1076"/>
          <ac:spMkLst>
            <pc:docMk/>
            <pc:sldMk cId="2368670125" sldId="950"/>
            <ac:spMk id="8" creationId="{8A08504C-79BF-1565-4AD5-81D74EDCEC7E}"/>
          </ac:spMkLst>
        </pc:spChg>
        <pc:spChg chg="add del mod">
          <ac:chgData name="Ericka Dorsey" userId="959c37a8-8e50-4a7a-bcb7-b287544cdbc1" providerId="ADAL" clId="{8FC2306C-4F34-47D2-88C8-B642BD8104D8}" dt="2025-02-18T15:31:18.040" v="143" actId="22"/>
          <ac:spMkLst>
            <pc:docMk/>
            <pc:sldMk cId="2368670125" sldId="950"/>
            <ac:spMk id="9" creationId="{89501617-C8A9-5B47-84D9-09A6B43200AE}"/>
          </ac:spMkLst>
        </pc:spChg>
        <pc:spChg chg="add del mod">
          <ac:chgData name="Ericka Dorsey" userId="959c37a8-8e50-4a7a-bcb7-b287544cdbc1" providerId="ADAL" clId="{8FC2306C-4F34-47D2-88C8-B642BD8104D8}" dt="2025-02-18T15:32:45.869" v="164" actId="478"/>
          <ac:spMkLst>
            <pc:docMk/>
            <pc:sldMk cId="2368670125" sldId="950"/>
            <ac:spMk id="10" creationId="{4ADA798A-6A93-28B0-DD50-1E71E749427A}"/>
          </ac:spMkLst>
        </pc:spChg>
        <pc:spChg chg="add mod">
          <ac:chgData name="Ericka Dorsey" userId="959c37a8-8e50-4a7a-bcb7-b287544cdbc1" providerId="ADAL" clId="{8FC2306C-4F34-47D2-88C8-B642BD8104D8}" dt="2025-02-18T15:33:36.590" v="180" actId="20577"/>
          <ac:spMkLst>
            <pc:docMk/>
            <pc:sldMk cId="2368670125" sldId="950"/>
            <ac:spMk id="11" creationId="{5963A155-95F5-C755-20B1-7EC41EDD818A}"/>
          </ac:spMkLst>
        </pc:spChg>
      </pc:sldChg>
      <pc:sldChg chg="addSp delSp modSp add del mod">
        <pc:chgData name="Ericka Dorsey" userId="959c37a8-8e50-4a7a-bcb7-b287544cdbc1" providerId="ADAL" clId="{8FC2306C-4F34-47D2-88C8-B642BD8104D8}" dt="2025-02-18T15:29:59.410" v="128" actId="47"/>
        <pc:sldMkLst>
          <pc:docMk/>
          <pc:sldMk cId="3141391638" sldId="950"/>
        </pc:sldMkLst>
        <pc:spChg chg="del">
          <ac:chgData name="Ericka Dorsey" userId="959c37a8-8e50-4a7a-bcb7-b287544cdbc1" providerId="ADAL" clId="{8FC2306C-4F34-47D2-88C8-B642BD8104D8}" dt="2025-02-18T15:29:15.017" v="118" actId="478"/>
          <ac:spMkLst>
            <pc:docMk/>
            <pc:sldMk cId="3141391638" sldId="950"/>
            <ac:spMk id="2" creationId="{4B66123A-8E79-6F93-FDBD-4802E331D2E9}"/>
          </ac:spMkLst>
        </pc:spChg>
        <pc:spChg chg="add mod">
          <ac:chgData name="Ericka Dorsey" userId="959c37a8-8e50-4a7a-bcb7-b287544cdbc1" providerId="ADAL" clId="{8FC2306C-4F34-47D2-88C8-B642BD8104D8}" dt="2025-02-18T15:29:44.714" v="127" actId="20577"/>
          <ac:spMkLst>
            <pc:docMk/>
            <pc:sldMk cId="3141391638" sldId="950"/>
            <ac:spMk id="3" creationId="{23C58689-E4F8-DDB9-788F-29C0512F4ABD}"/>
          </ac:spMkLst>
        </pc:spChg>
      </pc:sldChg>
      <pc:sldChg chg="add">
        <pc:chgData name="Ericka Dorsey" userId="959c37a8-8e50-4a7a-bcb7-b287544cdbc1" providerId="ADAL" clId="{8FC2306C-4F34-47D2-88C8-B642BD8104D8}" dt="2025-02-18T15:32:40.206" v="163" actId="2890"/>
        <pc:sldMkLst>
          <pc:docMk/>
          <pc:sldMk cId="2399369426" sldId="951"/>
        </pc:sldMkLst>
      </pc:sldChg>
      <pc:sldChg chg="addSp delSp modSp add mod ord">
        <pc:chgData name="Ericka Dorsey" userId="959c37a8-8e50-4a7a-bcb7-b287544cdbc1" providerId="ADAL" clId="{8FC2306C-4F34-47D2-88C8-B642BD8104D8}" dt="2025-02-18T15:41:02.108" v="400" actId="20577"/>
        <pc:sldMkLst>
          <pc:docMk/>
          <pc:sldMk cId="874059276" sldId="952"/>
        </pc:sldMkLst>
        <pc:spChg chg="add mod">
          <ac:chgData name="Ericka Dorsey" userId="959c37a8-8e50-4a7a-bcb7-b287544cdbc1" providerId="ADAL" clId="{8FC2306C-4F34-47D2-88C8-B642BD8104D8}" dt="2025-02-18T15:41:02.108" v="400" actId="20577"/>
          <ac:spMkLst>
            <pc:docMk/>
            <pc:sldMk cId="874059276" sldId="952"/>
            <ac:spMk id="2" creationId="{239AAC57-2902-532C-1368-DBC21E78518B}"/>
          </ac:spMkLst>
        </pc:spChg>
        <pc:spChg chg="add del">
          <ac:chgData name="Ericka Dorsey" userId="959c37a8-8e50-4a7a-bcb7-b287544cdbc1" providerId="ADAL" clId="{8FC2306C-4F34-47D2-88C8-B642BD8104D8}" dt="2025-02-18T15:35:00.266" v="192" actId="22"/>
          <ac:spMkLst>
            <pc:docMk/>
            <pc:sldMk cId="874059276" sldId="952"/>
            <ac:spMk id="4" creationId="{4CD52963-EA24-26D7-028D-674D18306331}"/>
          </ac:spMkLst>
        </pc:spChg>
        <pc:spChg chg="del">
          <ac:chgData name="Ericka Dorsey" userId="959c37a8-8e50-4a7a-bcb7-b287544cdbc1" providerId="ADAL" clId="{8FC2306C-4F34-47D2-88C8-B642BD8104D8}" dt="2025-02-18T15:34:29.357" v="186" actId="478"/>
          <ac:spMkLst>
            <pc:docMk/>
            <pc:sldMk cId="874059276" sldId="952"/>
            <ac:spMk id="10" creationId="{5C888E9F-BD36-FD5A-BCE2-0211F25D6F45}"/>
          </ac:spMkLst>
        </pc:spChg>
      </pc:sldChg>
      <pc:sldChg chg="addSp delSp modSp add mod ord">
        <pc:chgData name="Ericka Dorsey" userId="959c37a8-8e50-4a7a-bcb7-b287544cdbc1" providerId="ADAL" clId="{8FC2306C-4F34-47D2-88C8-B642BD8104D8}" dt="2025-02-18T15:40:53.580" v="399" actId="20577"/>
        <pc:sldMkLst>
          <pc:docMk/>
          <pc:sldMk cId="2054173377" sldId="953"/>
        </pc:sldMkLst>
        <pc:spChg chg="add del">
          <ac:chgData name="Ericka Dorsey" userId="959c37a8-8e50-4a7a-bcb7-b287544cdbc1" providerId="ADAL" clId="{8FC2306C-4F34-47D2-88C8-B642BD8104D8}" dt="2025-02-18T15:38:03.995" v="367" actId="22"/>
          <ac:spMkLst>
            <pc:docMk/>
            <pc:sldMk cId="2054173377" sldId="953"/>
            <ac:spMk id="3" creationId="{234ACC83-76CE-05CC-27E8-E321EB16C9AA}"/>
          </ac:spMkLst>
        </pc:spChg>
        <pc:spChg chg="add mod">
          <ac:chgData name="Ericka Dorsey" userId="959c37a8-8e50-4a7a-bcb7-b287544cdbc1" providerId="ADAL" clId="{8FC2306C-4F34-47D2-88C8-B642BD8104D8}" dt="2025-02-18T15:40:53.580" v="399" actId="20577"/>
          <ac:spMkLst>
            <pc:docMk/>
            <pc:sldMk cId="2054173377" sldId="953"/>
            <ac:spMk id="4" creationId="{1371CB21-D8AE-D66E-5DE0-2BE0EA896FFD}"/>
          </ac:spMkLst>
        </pc:spChg>
        <pc:spChg chg="add del">
          <ac:chgData name="Ericka Dorsey" userId="959c37a8-8e50-4a7a-bcb7-b287544cdbc1" providerId="ADAL" clId="{8FC2306C-4F34-47D2-88C8-B642BD8104D8}" dt="2025-02-18T15:38:20.094" v="372" actId="478"/>
          <ac:spMkLst>
            <pc:docMk/>
            <pc:sldMk cId="2054173377" sldId="953"/>
            <ac:spMk id="10" creationId="{4828C0B9-456D-DB16-143A-FE45B205B52C}"/>
          </ac:spMkLst>
        </pc:spChg>
      </pc:sldChg>
      <pc:sldMasterChg chg="delSldLayout">
        <pc:chgData name="Ericka Dorsey" userId="959c37a8-8e50-4a7a-bcb7-b287544cdbc1" providerId="ADAL" clId="{8FC2306C-4F34-47D2-88C8-B642BD8104D8}" dt="2025-02-18T14:55:14.203" v="28" actId="47"/>
        <pc:sldMasterMkLst>
          <pc:docMk/>
          <pc:sldMasterMk cId="4063319838" sldId="2147483981"/>
        </pc:sldMasterMkLst>
        <pc:sldLayoutChg chg="del">
          <pc:chgData name="Ericka Dorsey" userId="959c37a8-8e50-4a7a-bcb7-b287544cdbc1" providerId="ADAL" clId="{8FC2306C-4F34-47D2-88C8-B642BD8104D8}" dt="2025-02-18T14:55:14.203" v="28" actId="47"/>
          <pc:sldLayoutMkLst>
            <pc:docMk/>
            <pc:sldMasterMk cId="4063319838" sldId="2147483981"/>
            <pc:sldLayoutMk cId="1330965441" sldId="2147484074"/>
          </pc:sldLayoutMkLst>
        </pc:sldLayoutChg>
      </pc:sldMasterChg>
    </pc:docChg>
  </pc:docChgLst>
  <pc:docChgLst>
    <pc:chgData name="Francesca Gross" userId="149a28e2-efb9-41f6-a468-c00e061665a0" providerId="ADAL" clId="{FB4BF6ED-6068-4AA5-8B5D-8C7C5E67E248}"/>
    <pc:docChg chg="modSld">
      <pc:chgData name="Francesca Gross" userId="149a28e2-efb9-41f6-a468-c00e061665a0" providerId="ADAL" clId="{FB4BF6ED-6068-4AA5-8B5D-8C7C5E67E248}" dt="2025-02-18T15:51:14.441" v="0" actId="20577"/>
      <pc:docMkLst>
        <pc:docMk/>
      </pc:docMkLst>
      <pc:sldChg chg="modSp mod">
        <pc:chgData name="Francesca Gross" userId="149a28e2-efb9-41f6-a468-c00e061665a0" providerId="ADAL" clId="{FB4BF6ED-6068-4AA5-8B5D-8C7C5E67E248}" dt="2025-02-18T15:51:14.441" v="0" actId="20577"/>
        <pc:sldMkLst>
          <pc:docMk/>
          <pc:sldMk cId="2011852725" sldId="843"/>
        </pc:sldMkLst>
        <pc:spChg chg="mod">
          <ac:chgData name="Francesca Gross" userId="149a28e2-efb9-41f6-a468-c00e061665a0" providerId="ADAL" clId="{FB4BF6ED-6068-4AA5-8B5D-8C7C5E67E248}" dt="2025-02-18T15:51:14.441" v="0" actId="20577"/>
          <ac:spMkLst>
            <pc:docMk/>
            <pc:sldMk cId="2011852725" sldId="843"/>
            <ac:spMk id="13" creationId="{B31B0527-1689-8471-744F-D923740C0C1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eeo@afge.org" TargetMode="External"/><Relationship Id="rId1" Type="http://schemas.openxmlformats.org/officeDocument/2006/relationships/hyperlink" Target="http://www.afge.org/wfp" TargetMode="External"/><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fge.org/wfp" TargetMode="External"/><Relationship Id="rId1"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hyperlink" Target="mailto:eeo@afge.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30539-DFCE-4219-A8B8-FD55B7C03F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B2336D-B5E9-412E-9602-9E2287FFF171}">
      <dgm:prSet custT="1"/>
      <dgm:spPr/>
      <dgm:t>
        <a:bodyPr/>
        <a:lstStyle/>
        <a:p>
          <a:pPr>
            <a:lnSpc>
              <a:spcPct val="100000"/>
            </a:lnSpc>
          </a:pPr>
          <a:r>
            <a:rPr lang="en-US" sz="3600" dirty="0">
              <a:latin typeface="Times New Roman" panose="02020603050405020304" pitchFamily="18" charset="0"/>
              <a:cs typeface="Times New Roman" panose="02020603050405020304" pitchFamily="18" charset="0"/>
            </a:rPr>
            <a:t>Website: </a:t>
          </a:r>
          <a:r>
            <a:rPr lang="en-US" sz="3600" dirty="0">
              <a:latin typeface="Times New Roman" panose="02020603050405020304" pitchFamily="18" charset="0"/>
              <a:cs typeface="Times New Roman" panose="02020603050405020304" pitchFamily="18" charset="0"/>
              <a:hlinkClick xmlns:r="http://schemas.openxmlformats.org/officeDocument/2006/relationships" r:id="rId1"/>
            </a:rPr>
            <a:t>www.afge.org/wfp</a:t>
          </a:r>
          <a:endParaRPr lang="en-US" sz="3600" dirty="0">
            <a:latin typeface="Times New Roman" panose="02020603050405020304" pitchFamily="18" charset="0"/>
            <a:cs typeface="Times New Roman" panose="02020603050405020304" pitchFamily="18" charset="0"/>
          </a:endParaRPr>
        </a:p>
      </dgm:t>
    </dgm:pt>
    <dgm:pt modelId="{1DBB8BFD-C999-474A-899E-13551CAC9F39}" type="parTrans" cxnId="{3FFCF498-482F-4592-854D-5E32E06B258C}">
      <dgm:prSet/>
      <dgm:spPr/>
      <dgm:t>
        <a:bodyPr/>
        <a:lstStyle/>
        <a:p>
          <a:endParaRPr lang="en-US"/>
        </a:p>
      </dgm:t>
    </dgm:pt>
    <dgm:pt modelId="{92D3258E-1760-444C-B456-4FD66764EBA5}" type="sibTrans" cxnId="{3FFCF498-482F-4592-854D-5E32E06B258C}">
      <dgm:prSet/>
      <dgm:spPr/>
      <dgm:t>
        <a:bodyPr/>
        <a:lstStyle/>
        <a:p>
          <a:endParaRPr lang="en-US"/>
        </a:p>
      </dgm:t>
    </dgm:pt>
    <dgm:pt modelId="{67211A53-9DF1-43CF-99C4-D6C74E416528}">
      <dgm:prSet custT="1"/>
      <dgm:spPr/>
      <dgm:t>
        <a:bodyPr/>
        <a:lstStyle/>
        <a:p>
          <a:pPr>
            <a:lnSpc>
              <a:spcPct val="100000"/>
            </a:lnSpc>
          </a:pPr>
          <a:r>
            <a:rPr lang="en-US" sz="3600" dirty="0">
              <a:latin typeface="Times New Roman" panose="02020603050405020304" pitchFamily="18" charset="0"/>
              <a:cs typeface="Times New Roman" panose="02020603050405020304" pitchFamily="18" charset="0"/>
            </a:rPr>
            <a:t>Email: </a:t>
          </a:r>
          <a:r>
            <a:rPr lang="en-US" sz="3600" dirty="0">
              <a:latin typeface="Times New Roman" panose="02020603050405020304" pitchFamily="18" charset="0"/>
              <a:cs typeface="Times New Roman" panose="02020603050405020304" pitchFamily="18" charset="0"/>
              <a:hlinkClick xmlns:r="http://schemas.openxmlformats.org/officeDocument/2006/relationships" r:id="rId2"/>
            </a:rPr>
            <a:t>eeo@afge.org</a:t>
          </a:r>
          <a:endParaRPr lang="en-US" sz="3600" dirty="0">
            <a:latin typeface="Times New Roman" panose="02020603050405020304" pitchFamily="18" charset="0"/>
            <a:cs typeface="Times New Roman" panose="02020603050405020304" pitchFamily="18" charset="0"/>
          </a:endParaRPr>
        </a:p>
      </dgm:t>
    </dgm:pt>
    <dgm:pt modelId="{2BCEFA94-8BA6-48EA-A9D6-A1802DAD0C95}" type="parTrans" cxnId="{AB313E31-4317-4996-948C-298DE35DB856}">
      <dgm:prSet/>
      <dgm:spPr/>
      <dgm:t>
        <a:bodyPr/>
        <a:lstStyle/>
        <a:p>
          <a:endParaRPr lang="en-US"/>
        </a:p>
      </dgm:t>
    </dgm:pt>
    <dgm:pt modelId="{3EECFA84-A635-4C80-90AF-E68F56C6BD10}" type="sibTrans" cxnId="{AB313E31-4317-4996-948C-298DE35DB856}">
      <dgm:prSet/>
      <dgm:spPr/>
      <dgm:t>
        <a:bodyPr/>
        <a:lstStyle/>
        <a:p>
          <a:endParaRPr lang="en-US"/>
        </a:p>
      </dgm:t>
    </dgm:pt>
    <dgm:pt modelId="{7C5A4BFF-2364-4235-B9A5-87F6B856F9FF}">
      <dgm:prSet custT="1"/>
      <dgm:spPr/>
      <dgm:t>
        <a:bodyPr/>
        <a:lstStyle/>
        <a:p>
          <a:pPr>
            <a:lnSpc>
              <a:spcPct val="100000"/>
            </a:lnSpc>
          </a:pPr>
          <a:r>
            <a:rPr lang="en-US" sz="3600" dirty="0">
              <a:latin typeface="Times New Roman" panose="02020603050405020304" pitchFamily="18" charset="0"/>
              <a:cs typeface="Times New Roman" panose="02020603050405020304" pitchFamily="18" charset="0"/>
            </a:rPr>
            <a:t>Phone: (202) 639-4006</a:t>
          </a:r>
        </a:p>
      </dgm:t>
    </dgm:pt>
    <dgm:pt modelId="{EB547F44-CB3F-4661-828C-C563194B668E}" type="parTrans" cxnId="{421C40DE-7398-40CD-B7DF-363375C65A08}">
      <dgm:prSet/>
      <dgm:spPr/>
      <dgm:t>
        <a:bodyPr/>
        <a:lstStyle/>
        <a:p>
          <a:endParaRPr lang="en-US"/>
        </a:p>
      </dgm:t>
    </dgm:pt>
    <dgm:pt modelId="{9B742527-2326-453E-B3CB-3FE46A1F8051}" type="sibTrans" cxnId="{421C40DE-7398-40CD-B7DF-363375C65A08}">
      <dgm:prSet/>
      <dgm:spPr/>
      <dgm:t>
        <a:bodyPr/>
        <a:lstStyle/>
        <a:p>
          <a:endParaRPr lang="en-US"/>
        </a:p>
      </dgm:t>
    </dgm:pt>
    <dgm:pt modelId="{48CC7C1E-D7B1-4F59-B658-19D9D5068151}" type="pres">
      <dgm:prSet presAssocID="{61830539-DFCE-4219-A8B8-FD55B7C03F7D}" presName="root" presStyleCnt="0">
        <dgm:presLayoutVars>
          <dgm:dir/>
          <dgm:resizeHandles val="exact"/>
        </dgm:presLayoutVars>
      </dgm:prSet>
      <dgm:spPr/>
    </dgm:pt>
    <dgm:pt modelId="{22A7C129-27D5-4579-9574-12CDAE08D183}" type="pres">
      <dgm:prSet presAssocID="{F3B2336D-B5E9-412E-9602-9E2287FFF171}" presName="compNode" presStyleCnt="0"/>
      <dgm:spPr/>
    </dgm:pt>
    <dgm:pt modelId="{71C8219D-8E42-4093-8645-410EBC9FFC0B}" type="pres">
      <dgm:prSet presAssocID="{F3B2336D-B5E9-412E-9602-9E2287FFF171}" presName="bgRect" presStyleLbl="bgShp" presStyleIdx="0" presStyleCnt="3"/>
      <dgm:spPr>
        <a:solidFill>
          <a:schemeClr val="accent4">
            <a:lumMod val="60000"/>
            <a:lumOff val="40000"/>
          </a:schemeClr>
        </a:solidFill>
      </dgm:spPr>
    </dgm:pt>
    <dgm:pt modelId="{42117FD6-EAE9-42EA-9A2B-4757D10DE248}" type="pres">
      <dgm:prSet presAssocID="{F3B2336D-B5E9-412E-9602-9E2287FFF171}"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Monitor"/>
        </a:ext>
      </dgm:extLst>
    </dgm:pt>
    <dgm:pt modelId="{52FF1CDC-DD76-4D37-8C26-B384C1375616}" type="pres">
      <dgm:prSet presAssocID="{F3B2336D-B5E9-412E-9602-9E2287FFF171}" presName="spaceRect" presStyleCnt="0"/>
      <dgm:spPr/>
    </dgm:pt>
    <dgm:pt modelId="{84A631ED-315E-44BF-B5C8-ECDA63C036E7}" type="pres">
      <dgm:prSet presAssocID="{F3B2336D-B5E9-412E-9602-9E2287FFF171}" presName="parTx" presStyleLbl="revTx" presStyleIdx="0" presStyleCnt="3">
        <dgm:presLayoutVars>
          <dgm:chMax val="0"/>
          <dgm:chPref val="0"/>
        </dgm:presLayoutVars>
      </dgm:prSet>
      <dgm:spPr/>
    </dgm:pt>
    <dgm:pt modelId="{0B4A8752-BB25-4457-8115-ED13C7628EDF}" type="pres">
      <dgm:prSet presAssocID="{92D3258E-1760-444C-B456-4FD66764EBA5}" presName="sibTrans" presStyleCnt="0"/>
      <dgm:spPr/>
    </dgm:pt>
    <dgm:pt modelId="{E460696A-5520-433E-8B5F-9547E2EE1838}" type="pres">
      <dgm:prSet presAssocID="{67211A53-9DF1-43CF-99C4-D6C74E416528}" presName="compNode" presStyleCnt="0"/>
      <dgm:spPr/>
    </dgm:pt>
    <dgm:pt modelId="{4D42FD31-4137-478B-AB73-BF53C9176DC1}" type="pres">
      <dgm:prSet presAssocID="{67211A53-9DF1-43CF-99C4-D6C74E416528}" presName="bgRect" presStyleLbl="bgShp" presStyleIdx="1" presStyleCnt="3" custLinFactNeighborX="-10526"/>
      <dgm:spPr>
        <a:solidFill>
          <a:schemeClr val="accent4">
            <a:lumMod val="60000"/>
            <a:lumOff val="40000"/>
          </a:schemeClr>
        </a:solidFill>
      </dgm:spPr>
    </dgm:pt>
    <dgm:pt modelId="{F8EB7316-68C4-4CAC-B03C-CC10217D4A17}" type="pres">
      <dgm:prSet presAssocID="{67211A53-9DF1-43CF-99C4-D6C74E41652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Send"/>
        </a:ext>
      </dgm:extLst>
    </dgm:pt>
    <dgm:pt modelId="{8942D1D5-DC1F-47FD-BE7A-912C4D59821F}" type="pres">
      <dgm:prSet presAssocID="{67211A53-9DF1-43CF-99C4-D6C74E416528}" presName="spaceRect" presStyleCnt="0"/>
      <dgm:spPr/>
    </dgm:pt>
    <dgm:pt modelId="{6C2CE44E-C516-47F9-B505-CD044D81C68F}" type="pres">
      <dgm:prSet presAssocID="{67211A53-9DF1-43CF-99C4-D6C74E416528}" presName="parTx" presStyleLbl="revTx" presStyleIdx="1" presStyleCnt="3">
        <dgm:presLayoutVars>
          <dgm:chMax val="0"/>
          <dgm:chPref val="0"/>
        </dgm:presLayoutVars>
      </dgm:prSet>
      <dgm:spPr/>
    </dgm:pt>
    <dgm:pt modelId="{237AA9BB-4908-4418-83FA-124B8195CB1E}" type="pres">
      <dgm:prSet presAssocID="{3EECFA84-A635-4C80-90AF-E68F56C6BD10}" presName="sibTrans" presStyleCnt="0"/>
      <dgm:spPr/>
    </dgm:pt>
    <dgm:pt modelId="{F40CFDAE-2B21-4AB3-BCF8-13C24BE5972A}" type="pres">
      <dgm:prSet presAssocID="{7C5A4BFF-2364-4235-B9A5-87F6B856F9FF}" presName="compNode" presStyleCnt="0"/>
      <dgm:spPr/>
    </dgm:pt>
    <dgm:pt modelId="{B04DA8DF-7CB0-4F8A-879E-2AE73F20A18E}" type="pres">
      <dgm:prSet presAssocID="{7C5A4BFF-2364-4235-B9A5-87F6B856F9FF}" presName="bgRect" presStyleLbl="bgShp" presStyleIdx="2" presStyleCnt="3"/>
      <dgm:spPr>
        <a:solidFill>
          <a:schemeClr val="accent4">
            <a:lumMod val="60000"/>
            <a:lumOff val="40000"/>
          </a:schemeClr>
        </a:solidFill>
      </dgm:spPr>
    </dgm:pt>
    <dgm:pt modelId="{1149071E-E5BC-40C4-A6E0-A16FC4ECA8FA}" type="pres">
      <dgm:prSet presAssocID="{7C5A4BFF-2364-4235-B9A5-87F6B856F9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Speaker Phone"/>
        </a:ext>
      </dgm:extLst>
    </dgm:pt>
    <dgm:pt modelId="{E2747CB3-B7C6-4EC9-86F2-426A8B03ABB4}" type="pres">
      <dgm:prSet presAssocID="{7C5A4BFF-2364-4235-B9A5-87F6B856F9FF}" presName="spaceRect" presStyleCnt="0"/>
      <dgm:spPr/>
    </dgm:pt>
    <dgm:pt modelId="{DE0F811C-5092-4880-A67C-422F18F58894}" type="pres">
      <dgm:prSet presAssocID="{7C5A4BFF-2364-4235-B9A5-87F6B856F9FF}" presName="parTx" presStyleLbl="revTx" presStyleIdx="2" presStyleCnt="3">
        <dgm:presLayoutVars>
          <dgm:chMax val="0"/>
          <dgm:chPref val="0"/>
        </dgm:presLayoutVars>
      </dgm:prSet>
      <dgm:spPr/>
    </dgm:pt>
  </dgm:ptLst>
  <dgm:cxnLst>
    <dgm:cxn modelId="{76D10A02-570F-4B82-9112-3637DC5DF7B1}" type="presOf" srcId="{61830539-DFCE-4219-A8B8-FD55B7C03F7D}" destId="{48CC7C1E-D7B1-4F59-B658-19D9D5068151}" srcOrd="0" destOrd="0" presId="urn:microsoft.com/office/officeart/2018/2/layout/IconVerticalSolidList"/>
    <dgm:cxn modelId="{78F37C1A-F931-4B82-A04C-B577C43E9146}" type="presOf" srcId="{67211A53-9DF1-43CF-99C4-D6C74E416528}" destId="{6C2CE44E-C516-47F9-B505-CD044D81C68F}" srcOrd="0" destOrd="0" presId="urn:microsoft.com/office/officeart/2018/2/layout/IconVerticalSolidList"/>
    <dgm:cxn modelId="{AB313E31-4317-4996-948C-298DE35DB856}" srcId="{61830539-DFCE-4219-A8B8-FD55B7C03F7D}" destId="{67211A53-9DF1-43CF-99C4-D6C74E416528}" srcOrd="1" destOrd="0" parTransId="{2BCEFA94-8BA6-48EA-A9D6-A1802DAD0C95}" sibTransId="{3EECFA84-A635-4C80-90AF-E68F56C6BD10}"/>
    <dgm:cxn modelId="{3FFCF498-482F-4592-854D-5E32E06B258C}" srcId="{61830539-DFCE-4219-A8B8-FD55B7C03F7D}" destId="{F3B2336D-B5E9-412E-9602-9E2287FFF171}" srcOrd="0" destOrd="0" parTransId="{1DBB8BFD-C999-474A-899E-13551CAC9F39}" sibTransId="{92D3258E-1760-444C-B456-4FD66764EBA5}"/>
    <dgm:cxn modelId="{1AC4F0B4-9114-49EC-A4A1-0AABE4E3E550}" type="presOf" srcId="{F3B2336D-B5E9-412E-9602-9E2287FFF171}" destId="{84A631ED-315E-44BF-B5C8-ECDA63C036E7}" srcOrd="0" destOrd="0" presId="urn:microsoft.com/office/officeart/2018/2/layout/IconVerticalSolidList"/>
    <dgm:cxn modelId="{AE7629D0-5459-4940-932C-F471CCDEE27B}" type="presOf" srcId="{7C5A4BFF-2364-4235-B9A5-87F6B856F9FF}" destId="{DE0F811C-5092-4880-A67C-422F18F58894}" srcOrd="0" destOrd="0" presId="urn:microsoft.com/office/officeart/2018/2/layout/IconVerticalSolidList"/>
    <dgm:cxn modelId="{421C40DE-7398-40CD-B7DF-363375C65A08}" srcId="{61830539-DFCE-4219-A8B8-FD55B7C03F7D}" destId="{7C5A4BFF-2364-4235-B9A5-87F6B856F9FF}" srcOrd="2" destOrd="0" parTransId="{EB547F44-CB3F-4661-828C-C563194B668E}" sibTransId="{9B742527-2326-453E-B3CB-3FE46A1F8051}"/>
    <dgm:cxn modelId="{78DFB808-99D2-45E6-91AF-15BBF26C1E18}" type="presParOf" srcId="{48CC7C1E-D7B1-4F59-B658-19D9D5068151}" destId="{22A7C129-27D5-4579-9574-12CDAE08D183}" srcOrd="0" destOrd="0" presId="urn:microsoft.com/office/officeart/2018/2/layout/IconVerticalSolidList"/>
    <dgm:cxn modelId="{41C92FFC-2BEB-4A5D-A6A4-C041C2F85A6B}" type="presParOf" srcId="{22A7C129-27D5-4579-9574-12CDAE08D183}" destId="{71C8219D-8E42-4093-8645-410EBC9FFC0B}" srcOrd="0" destOrd="0" presId="urn:microsoft.com/office/officeart/2018/2/layout/IconVerticalSolidList"/>
    <dgm:cxn modelId="{6795BFEA-C9C5-404A-AE10-AAF32CB81A5F}" type="presParOf" srcId="{22A7C129-27D5-4579-9574-12CDAE08D183}" destId="{42117FD6-EAE9-42EA-9A2B-4757D10DE248}" srcOrd="1" destOrd="0" presId="urn:microsoft.com/office/officeart/2018/2/layout/IconVerticalSolidList"/>
    <dgm:cxn modelId="{15BA2D1E-3FB8-4418-B032-91F2AAE83D06}" type="presParOf" srcId="{22A7C129-27D5-4579-9574-12CDAE08D183}" destId="{52FF1CDC-DD76-4D37-8C26-B384C1375616}" srcOrd="2" destOrd="0" presId="urn:microsoft.com/office/officeart/2018/2/layout/IconVerticalSolidList"/>
    <dgm:cxn modelId="{9E9486DB-50DC-4E4B-9203-E91D04A434D1}" type="presParOf" srcId="{22A7C129-27D5-4579-9574-12CDAE08D183}" destId="{84A631ED-315E-44BF-B5C8-ECDA63C036E7}" srcOrd="3" destOrd="0" presId="urn:microsoft.com/office/officeart/2018/2/layout/IconVerticalSolidList"/>
    <dgm:cxn modelId="{5588337C-15BE-4756-9B58-A4C728B53A3D}" type="presParOf" srcId="{48CC7C1E-D7B1-4F59-B658-19D9D5068151}" destId="{0B4A8752-BB25-4457-8115-ED13C7628EDF}" srcOrd="1" destOrd="0" presId="urn:microsoft.com/office/officeart/2018/2/layout/IconVerticalSolidList"/>
    <dgm:cxn modelId="{B3989CF1-083A-42C1-84BE-DA5A16BC379F}" type="presParOf" srcId="{48CC7C1E-D7B1-4F59-B658-19D9D5068151}" destId="{E460696A-5520-433E-8B5F-9547E2EE1838}" srcOrd="2" destOrd="0" presId="urn:microsoft.com/office/officeart/2018/2/layout/IconVerticalSolidList"/>
    <dgm:cxn modelId="{430D5CAD-AA0A-46F1-B404-5AC169DFC360}" type="presParOf" srcId="{E460696A-5520-433E-8B5F-9547E2EE1838}" destId="{4D42FD31-4137-478B-AB73-BF53C9176DC1}" srcOrd="0" destOrd="0" presId="urn:microsoft.com/office/officeart/2018/2/layout/IconVerticalSolidList"/>
    <dgm:cxn modelId="{271814A3-AA39-4E5E-AB51-D6E4436CC645}" type="presParOf" srcId="{E460696A-5520-433E-8B5F-9547E2EE1838}" destId="{F8EB7316-68C4-4CAC-B03C-CC10217D4A17}" srcOrd="1" destOrd="0" presId="urn:microsoft.com/office/officeart/2018/2/layout/IconVerticalSolidList"/>
    <dgm:cxn modelId="{4940951A-0634-4AB8-BEA1-B6A7B71BF5CE}" type="presParOf" srcId="{E460696A-5520-433E-8B5F-9547E2EE1838}" destId="{8942D1D5-DC1F-47FD-BE7A-912C4D59821F}" srcOrd="2" destOrd="0" presId="urn:microsoft.com/office/officeart/2018/2/layout/IconVerticalSolidList"/>
    <dgm:cxn modelId="{3719B45E-338F-4433-B1AF-583117AA1B14}" type="presParOf" srcId="{E460696A-5520-433E-8B5F-9547E2EE1838}" destId="{6C2CE44E-C516-47F9-B505-CD044D81C68F}" srcOrd="3" destOrd="0" presId="urn:microsoft.com/office/officeart/2018/2/layout/IconVerticalSolidList"/>
    <dgm:cxn modelId="{3A8A8ECF-2DDE-4894-8868-9BD81D2508C1}" type="presParOf" srcId="{48CC7C1E-D7B1-4F59-B658-19D9D5068151}" destId="{237AA9BB-4908-4418-83FA-124B8195CB1E}" srcOrd="3" destOrd="0" presId="urn:microsoft.com/office/officeart/2018/2/layout/IconVerticalSolidList"/>
    <dgm:cxn modelId="{4E60B193-0C4F-4278-A7FA-348B10C27929}" type="presParOf" srcId="{48CC7C1E-D7B1-4F59-B658-19D9D5068151}" destId="{F40CFDAE-2B21-4AB3-BCF8-13C24BE5972A}" srcOrd="4" destOrd="0" presId="urn:microsoft.com/office/officeart/2018/2/layout/IconVerticalSolidList"/>
    <dgm:cxn modelId="{487750F0-76EC-4756-A7E3-3310708410F8}" type="presParOf" srcId="{F40CFDAE-2B21-4AB3-BCF8-13C24BE5972A}" destId="{B04DA8DF-7CB0-4F8A-879E-2AE73F20A18E}" srcOrd="0" destOrd="0" presId="urn:microsoft.com/office/officeart/2018/2/layout/IconVerticalSolidList"/>
    <dgm:cxn modelId="{96676C7C-9310-4EDA-B1F8-51390A7E722F}" type="presParOf" srcId="{F40CFDAE-2B21-4AB3-BCF8-13C24BE5972A}" destId="{1149071E-E5BC-40C4-A6E0-A16FC4ECA8FA}" srcOrd="1" destOrd="0" presId="urn:microsoft.com/office/officeart/2018/2/layout/IconVerticalSolidList"/>
    <dgm:cxn modelId="{D61CDBC2-6278-46EB-9215-4C90BBA6D4C8}" type="presParOf" srcId="{F40CFDAE-2B21-4AB3-BCF8-13C24BE5972A}" destId="{E2747CB3-B7C6-4EC9-86F2-426A8B03ABB4}" srcOrd="2" destOrd="0" presId="urn:microsoft.com/office/officeart/2018/2/layout/IconVerticalSolidList"/>
    <dgm:cxn modelId="{48A15177-61E3-4BBB-A9C8-05C297D8000D}" type="presParOf" srcId="{F40CFDAE-2B21-4AB3-BCF8-13C24BE5972A}" destId="{DE0F811C-5092-4880-A67C-422F18F5889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8219D-8E42-4093-8645-410EBC9FFC0B}">
      <dsp:nvSpPr>
        <dsp:cNvPr id="0" name=""/>
        <dsp:cNvSpPr/>
      </dsp:nvSpPr>
      <dsp:spPr>
        <a:xfrm>
          <a:off x="0" y="398"/>
          <a:ext cx="6515100" cy="932202"/>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42117FD6-EAE9-42EA-9A2B-4757D10DE248}">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631ED-315E-44BF-B5C8-ECDA63C036E7}">
      <dsp:nvSpPr>
        <dsp:cNvPr id="0" name=""/>
        <dsp:cNvSpPr/>
      </dsp:nvSpPr>
      <dsp:spPr>
        <a:xfrm>
          <a:off x="1076693" y="398"/>
          <a:ext cx="54384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Website: </a:t>
          </a:r>
          <a:r>
            <a:rPr lang="en-US" sz="3600" kern="1200" dirty="0">
              <a:latin typeface="Times New Roman" panose="02020603050405020304" pitchFamily="18" charset="0"/>
              <a:cs typeface="Times New Roman" panose="02020603050405020304" pitchFamily="18" charset="0"/>
              <a:hlinkClick xmlns:r="http://schemas.openxmlformats.org/officeDocument/2006/relationships" r:id="rId2"/>
            </a:rPr>
            <a:t>www.afge.org/wfp</a:t>
          </a:r>
          <a:endParaRPr lang="en-US" sz="3600" kern="1200" dirty="0">
            <a:latin typeface="Times New Roman" panose="02020603050405020304" pitchFamily="18" charset="0"/>
            <a:cs typeface="Times New Roman" panose="02020603050405020304" pitchFamily="18" charset="0"/>
          </a:endParaRPr>
        </a:p>
      </dsp:txBody>
      <dsp:txXfrm>
        <a:off x="1076693" y="398"/>
        <a:ext cx="5438406" cy="932202"/>
      </dsp:txXfrm>
    </dsp:sp>
    <dsp:sp modelId="{4D42FD31-4137-478B-AB73-BF53C9176DC1}">
      <dsp:nvSpPr>
        <dsp:cNvPr id="0" name=""/>
        <dsp:cNvSpPr/>
      </dsp:nvSpPr>
      <dsp:spPr>
        <a:xfrm>
          <a:off x="0" y="1165650"/>
          <a:ext cx="6515100" cy="932202"/>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F8EB7316-68C4-4CAC-B03C-CC10217D4A17}">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CE44E-C516-47F9-B505-CD044D81C68F}">
      <dsp:nvSpPr>
        <dsp:cNvPr id="0" name=""/>
        <dsp:cNvSpPr/>
      </dsp:nvSpPr>
      <dsp:spPr>
        <a:xfrm>
          <a:off x="1076693" y="1165650"/>
          <a:ext cx="54384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Email: </a:t>
          </a:r>
          <a:r>
            <a:rPr lang="en-US" sz="3600" kern="1200" dirty="0">
              <a:latin typeface="Times New Roman" panose="02020603050405020304" pitchFamily="18" charset="0"/>
              <a:cs typeface="Times New Roman" panose="02020603050405020304" pitchFamily="18" charset="0"/>
              <a:hlinkClick xmlns:r="http://schemas.openxmlformats.org/officeDocument/2006/relationships" r:id="rId4"/>
            </a:rPr>
            <a:t>eeo@afge.org</a:t>
          </a:r>
          <a:endParaRPr lang="en-US" sz="3600" kern="1200" dirty="0">
            <a:latin typeface="Times New Roman" panose="02020603050405020304" pitchFamily="18" charset="0"/>
            <a:cs typeface="Times New Roman" panose="02020603050405020304" pitchFamily="18" charset="0"/>
          </a:endParaRPr>
        </a:p>
      </dsp:txBody>
      <dsp:txXfrm>
        <a:off x="1076693" y="1165650"/>
        <a:ext cx="5438406" cy="932202"/>
      </dsp:txXfrm>
    </dsp:sp>
    <dsp:sp modelId="{B04DA8DF-7CB0-4F8A-879E-2AE73F20A18E}">
      <dsp:nvSpPr>
        <dsp:cNvPr id="0" name=""/>
        <dsp:cNvSpPr/>
      </dsp:nvSpPr>
      <dsp:spPr>
        <a:xfrm>
          <a:off x="0" y="2330903"/>
          <a:ext cx="6515100" cy="932202"/>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1149071E-E5BC-40C4-A6E0-A16FC4ECA8FA}">
      <dsp:nvSpPr>
        <dsp:cNvPr id="0" name=""/>
        <dsp:cNvSpPr/>
      </dsp:nvSpPr>
      <dsp:spPr>
        <a:xfrm>
          <a:off x="281991" y="2540649"/>
          <a:ext cx="512711" cy="51271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F811C-5092-4880-A67C-422F18F58894}">
      <dsp:nvSpPr>
        <dsp:cNvPr id="0" name=""/>
        <dsp:cNvSpPr/>
      </dsp:nvSpPr>
      <dsp:spPr>
        <a:xfrm>
          <a:off x="1076693" y="2330903"/>
          <a:ext cx="54384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Phone: (202) 639-4006</a:t>
          </a:r>
        </a:p>
      </dsp:txBody>
      <dsp:txXfrm>
        <a:off x="1076693" y="2330903"/>
        <a:ext cx="5438406" cy="9322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31645C-EE68-041A-8D1B-51E2FAEF7085}"/>
              </a:ext>
            </a:extLst>
          </p:cNvPr>
          <p:cNvSpPr>
            <a:spLocks noGrp="1"/>
          </p:cNvSpPr>
          <p:nvPr>
            <p:ph type="hdr" sz="quarter"/>
          </p:nvPr>
        </p:nvSpPr>
        <p:spPr>
          <a:xfrm>
            <a:off x="1" y="0"/>
            <a:ext cx="3035088" cy="466115"/>
          </a:xfrm>
          <a:prstGeom prst="rect">
            <a:avLst/>
          </a:prstGeom>
        </p:spPr>
        <p:txBody>
          <a:bodyPr vert="horz" lIns="92446" tIns="46223" rIns="92446" bIns="46223" rtlCol="0"/>
          <a:lstStyle>
            <a:lvl1pPr algn="l">
              <a:defRPr sz="1200"/>
            </a:lvl1pPr>
          </a:lstStyle>
          <a:p>
            <a:endParaRPr lang="en-US"/>
          </a:p>
        </p:txBody>
      </p:sp>
      <p:sp>
        <p:nvSpPr>
          <p:cNvPr id="3" name="Date Placeholder 2">
            <a:extLst>
              <a:ext uri="{FF2B5EF4-FFF2-40B4-BE49-F238E27FC236}">
                <a16:creationId xmlns:a16="http://schemas.microsoft.com/office/drawing/2014/main" id="{3FE24D29-B8EB-CD98-8F7C-FC286644C219}"/>
              </a:ext>
            </a:extLst>
          </p:cNvPr>
          <p:cNvSpPr>
            <a:spLocks noGrp="1"/>
          </p:cNvSpPr>
          <p:nvPr>
            <p:ph type="dt" sz="quarter" idx="1"/>
          </p:nvPr>
        </p:nvSpPr>
        <p:spPr>
          <a:xfrm>
            <a:off x="3967342" y="0"/>
            <a:ext cx="3035088" cy="466115"/>
          </a:xfrm>
          <a:prstGeom prst="rect">
            <a:avLst/>
          </a:prstGeom>
        </p:spPr>
        <p:txBody>
          <a:bodyPr vert="horz" lIns="92446" tIns="46223" rIns="92446" bIns="46223" rtlCol="0"/>
          <a:lstStyle>
            <a:lvl1pPr algn="r">
              <a:defRPr sz="1200"/>
            </a:lvl1pPr>
          </a:lstStyle>
          <a:p>
            <a:endParaRPr lang="en-US"/>
          </a:p>
        </p:txBody>
      </p:sp>
      <p:sp>
        <p:nvSpPr>
          <p:cNvPr id="4" name="Footer Placeholder 3">
            <a:extLst>
              <a:ext uri="{FF2B5EF4-FFF2-40B4-BE49-F238E27FC236}">
                <a16:creationId xmlns:a16="http://schemas.microsoft.com/office/drawing/2014/main" id="{33F7766B-BAB4-3CE5-D5AF-24A4D9D4F769}"/>
              </a:ext>
            </a:extLst>
          </p:cNvPr>
          <p:cNvSpPr>
            <a:spLocks noGrp="1"/>
          </p:cNvSpPr>
          <p:nvPr>
            <p:ph type="ftr" sz="quarter" idx="2"/>
          </p:nvPr>
        </p:nvSpPr>
        <p:spPr>
          <a:xfrm>
            <a:off x="1" y="8823936"/>
            <a:ext cx="3035088" cy="46611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945EBA-3427-B90B-47B8-CFD3F720A89B}"/>
              </a:ext>
            </a:extLst>
          </p:cNvPr>
          <p:cNvSpPr>
            <a:spLocks noGrp="1"/>
          </p:cNvSpPr>
          <p:nvPr>
            <p:ph type="sldNum" sz="quarter" idx="3"/>
          </p:nvPr>
        </p:nvSpPr>
        <p:spPr>
          <a:xfrm>
            <a:off x="3967342" y="8823936"/>
            <a:ext cx="3035088" cy="466114"/>
          </a:xfrm>
          <a:prstGeom prst="rect">
            <a:avLst/>
          </a:prstGeom>
        </p:spPr>
        <p:txBody>
          <a:bodyPr vert="horz" lIns="92446" tIns="46223" rIns="92446" bIns="46223" rtlCol="0" anchor="b"/>
          <a:lstStyle>
            <a:lvl1pPr algn="r">
              <a:defRPr sz="1200"/>
            </a:lvl1pPr>
          </a:lstStyle>
          <a:p>
            <a:fld id="{7CCB1155-C0E6-4DB3-9477-487586EC4F59}" type="slidenum">
              <a:rPr lang="en-US" smtClean="0"/>
              <a:t>‹#›</a:t>
            </a:fld>
            <a:endParaRPr lang="en-US"/>
          </a:p>
        </p:txBody>
      </p:sp>
    </p:spTree>
    <p:extLst>
      <p:ext uri="{BB962C8B-B14F-4D97-AF65-F5344CB8AC3E}">
        <p14:creationId xmlns:p14="http://schemas.microsoft.com/office/powerpoint/2010/main" val="8065042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088" cy="46611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67342" y="0"/>
            <a:ext cx="3035088" cy="466115"/>
          </a:xfrm>
          <a:prstGeom prst="rect">
            <a:avLst/>
          </a:prstGeom>
        </p:spPr>
        <p:txBody>
          <a:bodyPr vert="horz" lIns="92446" tIns="46223" rIns="92446" bIns="46223" rtlCol="0"/>
          <a:lstStyle>
            <a:lvl1pPr algn="r">
              <a:defRPr sz="1200"/>
            </a:lvl1pPr>
          </a:lstStyle>
          <a:p>
            <a:endParaRPr lang="en-US"/>
          </a:p>
        </p:txBody>
      </p:sp>
      <p:sp>
        <p:nvSpPr>
          <p:cNvPr id="4" name="Slide Image Placeholder 3"/>
          <p:cNvSpPr>
            <a:spLocks noGrp="1" noRot="1" noChangeAspect="1"/>
          </p:cNvSpPr>
          <p:nvPr>
            <p:ph type="sldImg" idx="2"/>
          </p:nvPr>
        </p:nvSpPr>
        <p:spPr>
          <a:xfrm>
            <a:off x="715963" y="1160463"/>
            <a:ext cx="5573712" cy="313531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0406" y="4470836"/>
            <a:ext cx="5603240" cy="36579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6"/>
            <a:ext cx="3035088" cy="46611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6"/>
            <a:ext cx="3035088" cy="466114"/>
          </a:xfrm>
          <a:prstGeom prst="rect">
            <a:avLst/>
          </a:prstGeom>
        </p:spPr>
        <p:txBody>
          <a:bodyPr vert="horz" lIns="92446" tIns="46223" rIns="92446" bIns="46223" rtlCol="0" anchor="b"/>
          <a:lstStyle>
            <a:lvl1pPr algn="r">
              <a:defRPr sz="1200"/>
            </a:lvl1pPr>
          </a:lstStyle>
          <a:p>
            <a:fld id="{8AB10595-85DF-4654-A38E-D761560C44AC}" type="slidenum">
              <a:rPr lang="en-US" smtClean="0"/>
              <a:t>‹#›</a:t>
            </a:fld>
            <a:endParaRPr lang="en-US"/>
          </a:p>
        </p:txBody>
      </p:sp>
    </p:spTree>
    <p:extLst>
      <p:ext uri="{BB962C8B-B14F-4D97-AF65-F5344CB8AC3E}">
        <p14:creationId xmlns:p14="http://schemas.microsoft.com/office/powerpoint/2010/main" val="18819570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0595-85DF-4654-A38E-D761560C44AC}" type="slidenum">
              <a:rPr lang="en-US" smtClean="0"/>
              <a:t>2</a:t>
            </a:fld>
            <a:endParaRPr lang="en-US"/>
          </a:p>
        </p:txBody>
      </p:sp>
      <p:sp>
        <p:nvSpPr>
          <p:cNvPr id="5" name="Date Placeholder 4">
            <a:extLst>
              <a:ext uri="{FF2B5EF4-FFF2-40B4-BE49-F238E27FC236}">
                <a16:creationId xmlns:a16="http://schemas.microsoft.com/office/drawing/2014/main" id="{C7EC55A8-A4C0-2337-DB5C-AE459F81613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3447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8AB10595-85DF-4654-A38E-D761560C44AC}" type="slidenum">
              <a:rPr lang="en-US">
                <a:solidFill>
                  <a:prstClr val="black"/>
                </a:solidFill>
                <a:latin typeface="Calibri" panose="020F0502020204030204"/>
              </a:rPr>
              <a:pPr defTabSz="924458">
                <a:defRPr/>
              </a:pPr>
              <a:t>11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847A48E-77F6-EDC6-EFD5-6CD4A0A2594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4514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229">
              <a:lnSpc>
                <a:spcPct val="150000"/>
              </a:lnSpc>
              <a:spcAft>
                <a:spcPts val="1213"/>
              </a:spcAft>
            </a:pPr>
            <a:r>
              <a:rPr lang="en-US" b="1" dirty="0">
                <a:solidFill>
                  <a:srgbClr val="2C3242"/>
                </a:solidFill>
                <a:latin typeface="Segoe UI" panose="020B0502040204020203"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24458">
              <a:defRPr/>
            </a:pPr>
            <a:fld id="{8AB10595-85DF-4654-A38E-D761560C44AC}" type="slidenum">
              <a:rPr lang="en-US">
                <a:solidFill>
                  <a:prstClr val="black"/>
                </a:solidFill>
                <a:latin typeface="Calibri" panose="020F0502020204030204"/>
              </a:rPr>
              <a:pPr defTabSz="924458">
                <a:defRPr/>
              </a:pPr>
              <a:t>12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EA362D8-5725-BB23-FA98-0C49610B85D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5270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24458">
              <a:defRPr/>
            </a:pPr>
            <a:fld id="{8AB10595-85DF-4654-A38E-D761560C44AC}" type="slidenum">
              <a:rPr lang="en-US">
                <a:solidFill>
                  <a:prstClr val="black"/>
                </a:solidFill>
                <a:latin typeface="Calibri" panose="020F0502020204030204"/>
              </a:rPr>
              <a:pPr defTabSz="924458">
                <a:defRPr/>
              </a:pPr>
              <a:t>13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2072B00-3F55-1045-0BEF-8B112CB251B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4753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0595-85DF-4654-A38E-D761560C44AC}" type="slidenum">
              <a:rPr lang="en-US" smtClean="0"/>
              <a:t>14</a:t>
            </a:fld>
            <a:endParaRPr lang="en-US"/>
          </a:p>
        </p:txBody>
      </p:sp>
      <p:sp>
        <p:nvSpPr>
          <p:cNvPr id="5" name="Date Placeholder 4">
            <a:extLst>
              <a:ext uri="{FF2B5EF4-FFF2-40B4-BE49-F238E27FC236}">
                <a16:creationId xmlns:a16="http://schemas.microsoft.com/office/drawing/2014/main" id="{D9EF1A38-364D-842A-580D-F72FDDFC8DA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611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B7FE-27BC-0B17-7455-31703D00A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0D01D-ABC5-E738-FD79-E2C7D95C2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954FB-7B0B-9E4B-5367-83354569B48B}"/>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F03780A9-C9E7-820A-72A8-C97EF187C3EE}"/>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D96388B-5DFA-7CFD-CD0C-F11F3020640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5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42FA6-81C9-74B5-6A93-197761E48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C26C2-E752-BEAC-18DC-089B16D19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2B0C1-E07F-1EF5-561D-8E91C4CBBEDB}"/>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9CEC79EF-5733-A588-3A87-9AD231E0D78B}"/>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932C7CE-028E-5F85-2D97-5683332296C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39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3614-4711-7022-5536-5BF7268F5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D47F-C255-6054-A6ED-10350EC3B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D550C-D8E9-FC82-5604-36C4AB1E8821}"/>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4CEAC5A7-6AA7-DCB7-C90B-28C44136C8F4}"/>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9739FE9-284C-66C9-E22B-D72D8DE476B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54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1DEB-7EA0-B356-FC16-CDC2265A8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83D6C-47B8-3C94-0D99-F30BF859D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8D16D-3865-6E28-46E5-B4E13033DB35}"/>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15F2D12E-68E4-4FE2-C9E6-33189DA475BD}"/>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62DCF4A-AC8E-4CB0-D63B-B709A8D0E29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60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58DC5-3D40-0E33-E958-808B5480C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1C7B5-B592-4CBA-6A5F-3FD67AB62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0B1E9-E27B-6F4D-9E50-53946511C2EC}"/>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07A514FD-CF4B-15C7-D3B3-C28E1E0EF8EB}"/>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BC81833-C8F1-1A64-FE49-CC65097F3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08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9BCA-1AA3-D389-D534-6622D8647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986C-D5AE-6011-40E0-FEA47EC9D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37B6F-C91A-0445-254A-021E3C6E2AC3}"/>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1D32991E-1CA7-1B4B-CDFF-B1E6E073CF3F}"/>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6B5AE02-8904-2CC7-1295-D709753C0A3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76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B10595-85DF-4654-A38E-D761560C44AC}" type="slidenum">
              <a:rPr lang="en-US" smtClean="0"/>
              <a:t>3</a:t>
            </a:fld>
            <a:endParaRPr lang="en-US"/>
          </a:p>
        </p:txBody>
      </p:sp>
      <p:sp>
        <p:nvSpPr>
          <p:cNvPr id="5" name="Date Placeholder 4">
            <a:extLst>
              <a:ext uri="{FF2B5EF4-FFF2-40B4-BE49-F238E27FC236}">
                <a16:creationId xmlns:a16="http://schemas.microsoft.com/office/drawing/2014/main" id="{7D9D28E0-35DF-880E-19DF-76A85EB093E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6901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5795-4C0D-AB21-350F-FEBC53379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9D0F-259B-5C0E-130C-3216974DA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02AF-DA8B-E98C-B98B-9F96B904A0E6}"/>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F1E86A9E-B82A-C95C-6B13-12429B5A0C42}"/>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86FF1B2-A2EA-9E01-9D33-EBA7622D5A6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960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954A1-0160-AB89-E3E0-A5B26A61A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5D0D8-C842-E551-8DE5-E021F225E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EFD65-5A48-96EC-0478-49CCDB900985}"/>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670B9391-38E5-9A9A-97AE-CD853773A017}"/>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1A4878C-8D78-94B0-02A1-846A8A56B81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41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1875-8EFA-F9B3-DADB-541B0DE3E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F61A7-A238-768A-C73D-516B1E94D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54912-567D-C5FE-BBFD-70A5865098DB}"/>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4986F19F-0A30-F9D2-E3E7-46AFAF51A3FD}"/>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ECB4B24-1FDD-B3F5-98A4-EB6BE53BE02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81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F8275-E3AA-A788-9ABE-F70AF6E00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DA302-EBFF-7513-CA4D-D8F0724C2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23731-1B8D-69A6-1D20-3EB9A9DC4AA1}"/>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5E553926-6AD7-F58D-704E-BBB2380F2C95}"/>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087C5EE-CF3C-ECE2-210D-0B4E5E289B2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77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EE2C-C3EB-E5E9-49FE-E11C5B2CD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766C6-B112-BC48-2A44-761CF067C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291A5-FA8E-911D-91D0-B321875D263F}"/>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69D2D6D9-C5AD-8B76-D7D8-0AE2A36DE19B}"/>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9226B07-75F1-75C9-A546-7E313EA4F0B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39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93C2B-7ABF-A694-A89E-501A9946E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80525-52AF-59BC-5735-98E1DACA0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1DEA1-AAA7-ECC4-3AC8-E61BD867BED8}"/>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3AA6C56D-1DA4-4654-ABE1-DB41D75DF6F8}"/>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AFEF2B6-10F5-D16A-F3C7-6CEF7C6D772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4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73E4-FBE8-A71C-8095-239A28119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E809F-B4E5-2D64-B710-A65C24945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A27D4-9790-7CFC-42BC-AB3E3D305E5F}"/>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C7FA1B40-81C1-5F56-7540-586FD7A4A6A0}"/>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E803FEE-C1AC-CB5E-2828-74CFD1326C1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6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FF60-F3FA-2F70-973C-A9357D332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C4560-5570-565D-A7F4-18089E342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F7CE5-7FEC-1B8D-7656-C75A6FDC006D}"/>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CA6D0323-4E9B-5269-CB46-40513E02B934}"/>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F8CC6C4-8B25-9952-AF78-1F20F3928E8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30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0595-85DF-4654-A38E-D761560C44AC}" type="slidenum">
              <a:rPr lang="en-US" smtClean="0"/>
              <a:t>4</a:t>
            </a:fld>
            <a:endParaRPr lang="en-US"/>
          </a:p>
        </p:txBody>
      </p:sp>
      <p:sp>
        <p:nvSpPr>
          <p:cNvPr id="5" name="Date Placeholder 4">
            <a:extLst>
              <a:ext uri="{FF2B5EF4-FFF2-40B4-BE49-F238E27FC236}">
                <a16:creationId xmlns:a16="http://schemas.microsoft.com/office/drawing/2014/main" id="{4ADC1F0F-A131-13D7-7D85-6E93BE91CC8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56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6F74-1787-29DA-572E-D94C85E55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0B946-9EBA-ABB4-629F-A5D3A55A8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77A05-08ED-F095-03B0-235F5F402DC8}"/>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8F5B376F-D9B6-B9C1-8280-0B7F6C9CF4B7}"/>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42DE1D2-13E2-5D6E-682A-F794020E20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91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F46F-E34F-EEED-61CF-800FD2FA5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53B63-0E01-2677-3F24-C2F5F137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5F8A5-5799-2880-ED9E-B95FE0B9B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72834E-2FE3-EA7A-86AD-DB5F112BE9A5}"/>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6E36596-6731-C758-A51E-14FBAE96A95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7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8637-1276-3C7A-441A-BA985E41C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B1D84-A917-DF6B-CDD7-CDD846467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17472-2425-C178-BDFA-AF605E831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BA1CC0-7C6C-E43A-F7C5-4D644AA9192B}"/>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6387156-C8B5-4323-5358-FF62B20EB3B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53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6021-4294-1C42-304B-06A00A780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60DFB-BE03-AC32-58A4-6131021A5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E709C-C3F9-AA9D-CECA-D74433511876}"/>
              </a:ext>
            </a:extLst>
          </p:cNvPr>
          <p:cNvSpPr>
            <a:spLocks noGrp="1"/>
          </p:cNvSpPr>
          <p:nvPr>
            <p:ph type="body" idx="1"/>
          </p:nvPr>
        </p:nvSpPr>
        <p:spPr/>
        <p:txBody>
          <a:bodyPr/>
          <a:lstStyle/>
          <a:p>
            <a:endParaRPr lang="en-US" sz="1100" dirty="0">
              <a:solidFill>
                <a:srgbClr val="555555"/>
              </a:solidFill>
              <a:latin typeface="Source Sans Pro Web"/>
            </a:endParaRPr>
          </a:p>
          <a:p>
            <a:endParaRPr lang="en-US" dirty="0"/>
          </a:p>
        </p:txBody>
      </p:sp>
      <p:sp>
        <p:nvSpPr>
          <p:cNvPr id="4" name="Slide Number Placeholder 3">
            <a:extLst>
              <a:ext uri="{FF2B5EF4-FFF2-40B4-BE49-F238E27FC236}">
                <a16:creationId xmlns:a16="http://schemas.microsoft.com/office/drawing/2014/main" id="{210DD207-E0AC-8D52-0F01-C218CF44DE15}"/>
              </a:ext>
            </a:extLst>
          </p:cNvPr>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8AB10595-85DF-4654-A38E-D761560C44A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7A21C2E-5B4A-1176-66F4-71F7A7B9BF4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2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B10595-85DF-4654-A38E-D761560C44AC}" type="slidenum">
              <a:rPr lang="en-US" smtClean="0"/>
              <a:t>9</a:t>
            </a:fld>
            <a:endParaRPr lang="en-US"/>
          </a:p>
        </p:txBody>
      </p:sp>
      <p:sp>
        <p:nvSpPr>
          <p:cNvPr id="5" name="Date Placeholder 4">
            <a:extLst>
              <a:ext uri="{FF2B5EF4-FFF2-40B4-BE49-F238E27FC236}">
                <a16:creationId xmlns:a16="http://schemas.microsoft.com/office/drawing/2014/main" id="{535918EE-1798-C90A-859D-96DB7C27C10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063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0595-85DF-4654-A38E-D761560C44AC}" type="slidenum">
              <a:rPr lang="en-US" smtClean="0"/>
              <a:t>10</a:t>
            </a:fld>
            <a:endParaRPr lang="en-US"/>
          </a:p>
        </p:txBody>
      </p:sp>
      <p:sp>
        <p:nvSpPr>
          <p:cNvPr id="5" name="Date Placeholder 4">
            <a:extLst>
              <a:ext uri="{FF2B5EF4-FFF2-40B4-BE49-F238E27FC236}">
                <a16:creationId xmlns:a16="http://schemas.microsoft.com/office/drawing/2014/main" id="{66C8C0D3-227D-593A-4631-47C21B55F0B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8433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495712" y="2348707"/>
            <a:ext cx="7200575" cy="3240881"/>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Picture Placeholder 2"/>
          <p:cNvSpPr>
            <a:spLocks noGrp="1"/>
          </p:cNvSpPr>
          <p:nvPr>
            <p:ph type="pic" sz="quarter" idx="10"/>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10"/>
          <p:cNvSpPr>
            <a:spLocks noGrp="1"/>
          </p:cNvSpPr>
          <p:nvPr>
            <p:ph type="body" sz="quarter" idx="14" hasCustomPrompt="1"/>
          </p:nvPr>
        </p:nvSpPr>
        <p:spPr>
          <a:xfrm>
            <a:off x="1434504" y="5959744"/>
            <a:ext cx="2501165" cy="316753"/>
          </a:xfrm>
          <a:prstGeom prst="rect">
            <a:avLst/>
          </a:prstGeom>
        </p:spPr>
        <p:txBody>
          <a:bodyPr wrap="square" lIns="0" tIns="0" rIns="0" bIns="0">
            <a:spAutoFit/>
          </a:bodyPr>
          <a:lstStyle>
            <a:lvl1pPr marL="0" indent="0" algn="l">
              <a:lnSpc>
                <a:spcPts val="2650"/>
              </a:lnSpc>
              <a:spcBef>
                <a:spcPts val="0"/>
              </a:spcBef>
              <a:buNone/>
              <a:defRPr sz="1800"/>
            </a:lvl1pPr>
          </a:lstStyle>
          <a:p>
            <a:pPr lvl="0"/>
            <a:r>
              <a:rPr lang="en-US" dirty="0"/>
              <a:t>yourwebsite.com</a:t>
            </a:r>
            <a:endParaRPr lang="ru-RU" dirty="0"/>
          </a:p>
        </p:txBody>
      </p:sp>
      <p:sp>
        <p:nvSpPr>
          <p:cNvPr id="10" name="Text Placeholder 10"/>
          <p:cNvSpPr>
            <a:spLocks noGrp="1"/>
          </p:cNvSpPr>
          <p:nvPr>
            <p:ph type="body" sz="quarter" idx="15" hasCustomPrompt="1"/>
          </p:nvPr>
        </p:nvSpPr>
        <p:spPr>
          <a:xfrm>
            <a:off x="8634395" y="5959744"/>
            <a:ext cx="2502642" cy="316753"/>
          </a:xfrm>
          <a:prstGeom prst="rect">
            <a:avLst/>
          </a:prstGeom>
        </p:spPr>
        <p:txBody>
          <a:bodyPr wrap="square" lIns="0" tIns="0" rIns="0" bIns="0">
            <a:spAutoFit/>
          </a:bodyPr>
          <a:lstStyle>
            <a:lvl1pPr marL="0" indent="0" algn="l">
              <a:lnSpc>
                <a:spcPts val="2650"/>
              </a:lnSpc>
              <a:spcBef>
                <a:spcPts val="0"/>
              </a:spcBef>
              <a:buNone/>
              <a:defRPr sz="1800"/>
            </a:lvl1pPr>
          </a:lstStyle>
          <a:p>
            <a:pPr lvl="0"/>
            <a:r>
              <a:rPr lang="en-US" dirty="0" err="1"/>
              <a:t>yourcompany</a:t>
            </a:r>
            <a:endParaRPr lang="ru-RU" dirty="0"/>
          </a:p>
        </p:txBody>
      </p:sp>
      <p:sp>
        <p:nvSpPr>
          <p:cNvPr id="11" name="Text Placeholder"/>
          <p:cNvSpPr>
            <a:spLocks noGrp="1"/>
          </p:cNvSpPr>
          <p:nvPr>
            <p:ph type="body" sz="quarter" idx="23" hasCustomPrompt="1"/>
          </p:nvPr>
        </p:nvSpPr>
        <p:spPr>
          <a:xfrm>
            <a:off x="1065849" y="6005774"/>
            <a:ext cx="305001" cy="313932"/>
          </a:xfrm>
          <a:prstGeom prst="rect">
            <a:avLst/>
          </a:prstGeom>
        </p:spPr>
        <p:txBody>
          <a:bodyPr wrap="square">
            <a:spAutoFit/>
          </a:bodyPr>
          <a:lstStyle>
            <a:lvl1pPr marL="0" indent="0" algn="ctr">
              <a:buNone/>
              <a:defRPr sz="1600">
                <a:solidFill>
                  <a:schemeClr val="accent1"/>
                </a:solidFill>
                <a:latin typeface="Font Awesome 5 Free Solid"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
        <p:nvSpPr>
          <p:cNvPr id="12" name="Text Placeholder"/>
          <p:cNvSpPr>
            <a:spLocks noGrp="1"/>
          </p:cNvSpPr>
          <p:nvPr>
            <p:ph type="body" sz="quarter" idx="25" hasCustomPrompt="1"/>
          </p:nvPr>
        </p:nvSpPr>
        <p:spPr>
          <a:xfrm>
            <a:off x="8273919" y="6005774"/>
            <a:ext cx="305001" cy="313932"/>
          </a:xfrm>
          <a:prstGeom prst="rect">
            <a:avLst/>
          </a:prstGeom>
        </p:spPr>
        <p:txBody>
          <a:bodyPr wrap="square">
            <a:spAutoFit/>
          </a:bodyPr>
          <a:lstStyle>
            <a:lvl1pPr marL="0" indent="0" algn="ctr">
              <a:buNone/>
              <a:defRPr sz="1600">
                <a:solidFill>
                  <a:schemeClr val="accent1"/>
                </a:solidFill>
                <a:latin typeface="Font Awesome 5 Brands Regular"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
        <p:nvSpPr>
          <p:cNvPr id="13" name="Text Placeholder"/>
          <p:cNvSpPr>
            <a:spLocks noGrp="1"/>
          </p:cNvSpPr>
          <p:nvPr>
            <p:ph type="body" sz="quarter" idx="26" hasCustomPrompt="1"/>
          </p:nvPr>
        </p:nvSpPr>
        <p:spPr>
          <a:xfrm>
            <a:off x="4658202" y="6005774"/>
            <a:ext cx="305001" cy="313932"/>
          </a:xfrm>
          <a:prstGeom prst="rect">
            <a:avLst/>
          </a:prstGeom>
        </p:spPr>
        <p:txBody>
          <a:bodyPr wrap="square">
            <a:spAutoFit/>
          </a:bodyPr>
          <a:lstStyle>
            <a:lvl1pPr marL="0" indent="0" algn="ctr">
              <a:buNone/>
              <a:defRPr sz="1600">
                <a:solidFill>
                  <a:schemeClr val="accent1"/>
                </a:solidFill>
                <a:latin typeface="Font Awesome 5 Free Solid"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
        <p:nvSpPr>
          <p:cNvPr id="15" name="Text Placeholder 10"/>
          <p:cNvSpPr>
            <a:spLocks noGrp="1"/>
          </p:cNvSpPr>
          <p:nvPr>
            <p:ph type="body" sz="quarter" idx="28" hasCustomPrompt="1"/>
          </p:nvPr>
        </p:nvSpPr>
        <p:spPr>
          <a:xfrm>
            <a:off x="5027009" y="5959744"/>
            <a:ext cx="2509344" cy="316753"/>
          </a:xfrm>
          <a:prstGeom prst="rect">
            <a:avLst/>
          </a:prstGeom>
        </p:spPr>
        <p:txBody>
          <a:bodyPr wrap="square" lIns="0" tIns="0" rIns="0" bIns="0">
            <a:spAutoFit/>
          </a:bodyPr>
          <a:lstStyle>
            <a:lvl1pPr marL="0" indent="0" algn="l">
              <a:lnSpc>
                <a:spcPts val="2650"/>
              </a:lnSpc>
              <a:spcBef>
                <a:spcPts val="0"/>
              </a:spcBef>
              <a:buNone/>
              <a:defRPr sz="1800"/>
            </a:lvl1pPr>
          </a:lstStyle>
          <a:p>
            <a:pPr lvl="0"/>
            <a:r>
              <a:rPr lang="en-US" dirty="0"/>
              <a:t>your@name.com</a:t>
            </a:r>
            <a:endParaRPr lang="ru-RU" dirty="0"/>
          </a:p>
        </p:txBody>
      </p:sp>
      <p:sp>
        <p:nvSpPr>
          <p:cNvPr id="4" name="Text Placeholder 3"/>
          <p:cNvSpPr>
            <a:spLocks noGrp="1"/>
          </p:cNvSpPr>
          <p:nvPr>
            <p:ph type="body" sz="quarter" idx="13" hasCustomPrompt="1"/>
          </p:nvPr>
        </p:nvSpPr>
        <p:spPr>
          <a:xfrm>
            <a:off x="1054963" y="1277975"/>
            <a:ext cx="10081281"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We present you </a:t>
            </a:r>
            <a:endParaRPr lang="ru-RU" dirty="0"/>
          </a:p>
        </p:txBody>
      </p:sp>
    </p:spTree>
    <p:extLst>
      <p:ext uri="{BB962C8B-B14F-4D97-AF65-F5344CB8AC3E}">
        <p14:creationId xmlns:p14="http://schemas.microsoft.com/office/powerpoint/2010/main" val="317684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collage - 1">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455989" y="1277938"/>
            <a:ext cx="4320662" cy="431165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6" name="Text Placeholder 5"/>
          <p:cNvSpPr>
            <a:spLocks noGrp="1"/>
          </p:cNvSpPr>
          <p:nvPr>
            <p:ph type="body" sz="quarter" idx="14" hasCustomPrompt="1"/>
          </p:nvPr>
        </p:nvSpPr>
        <p:spPr>
          <a:xfrm>
            <a:off x="1427073" y="1999325"/>
            <a:ext cx="4308938" cy="769442"/>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About us</a:t>
            </a:r>
            <a:endParaRPr lang="ru-RU" dirty="0"/>
          </a:p>
        </p:txBody>
      </p:sp>
      <p:sp>
        <p:nvSpPr>
          <p:cNvPr id="7" name="Text Placeholder 10"/>
          <p:cNvSpPr>
            <a:spLocks noGrp="1"/>
          </p:cNvSpPr>
          <p:nvPr>
            <p:ph type="body" sz="quarter" idx="15" hasCustomPrompt="1"/>
          </p:nvPr>
        </p:nvSpPr>
        <p:spPr>
          <a:xfrm>
            <a:off x="1432624" y="3074313"/>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Curabi</a:t>
            </a:r>
            <a:r>
              <a:rPr lang="en-US" dirty="0"/>
              <a:t> </a:t>
            </a:r>
            <a:r>
              <a:rPr lang="en-US" dirty="0" err="1"/>
              <a:t>tupeget</a:t>
            </a:r>
            <a:r>
              <a:rPr lang="en-US" dirty="0"/>
              <a:t> </a:t>
            </a:r>
            <a:r>
              <a:rPr lang="en-US" dirty="0" err="1"/>
              <a:t>imperdiw</a:t>
            </a:r>
            <a:r>
              <a:rPr lang="en-US" dirty="0"/>
              <a:t> </a:t>
            </a:r>
            <a:r>
              <a:rPr lang="en-US" dirty="0" err="1"/>
              <a:t>etotelluso</a:t>
            </a:r>
            <a:r>
              <a:rPr lang="en-US" dirty="0"/>
              <a:t>, </a:t>
            </a:r>
            <a:r>
              <a:rPr lang="en-US" dirty="0" err="1"/>
              <a:t>venre</a:t>
            </a:r>
            <a:r>
              <a:rPr lang="ru-RU" dirty="0"/>
              <a:t> </a:t>
            </a:r>
            <a:r>
              <a:rPr lang="en-US" dirty="0" err="1"/>
              <a:t>wopenat</a:t>
            </a:r>
            <a:r>
              <a:rPr lang="en-US" dirty="0"/>
              <a:t> is </a:t>
            </a:r>
            <a:r>
              <a:rPr lang="en-US" dirty="0" err="1"/>
              <a:t>sodaleretu</a:t>
            </a:r>
            <a:r>
              <a:rPr lang="en-US" dirty="0"/>
              <a:t> </a:t>
            </a:r>
            <a:r>
              <a:rPr lang="en-US" dirty="0" err="1"/>
              <a:t>sjusto</a:t>
            </a:r>
            <a:r>
              <a:rPr lang="en-US" dirty="0"/>
              <a:t>. In </a:t>
            </a:r>
            <a:r>
              <a:rPr lang="en-US" dirty="0" err="1"/>
              <a:t>hacwero</a:t>
            </a:r>
            <a:r>
              <a:rPr lang="en-US" dirty="0"/>
              <a:t> </a:t>
            </a:r>
            <a:r>
              <a:rPr lang="en-US" dirty="0" err="1"/>
              <a:t>rewtop</a:t>
            </a:r>
            <a:r>
              <a:rPr lang="en-US" dirty="0"/>
              <a:t> </a:t>
            </a:r>
            <a:r>
              <a:rPr lang="en-US" dirty="0" err="1"/>
              <a:t>dopi</a:t>
            </a:r>
            <a:r>
              <a:rPr lang="en-US" dirty="0"/>
              <a:t> </a:t>
            </a:r>
            <a:r>
              <a:rPr lang="en-US" dirty="0" err="1"/>
              <a:t>weropo</a:t>
            </a:r>
            <a:r>
              <a:rPr lang="en-US" dirty="0"/>
              <a:t> </a:t>
            </a:r>
            <a:r>
              <a:rPr lang="en-US" dirty="0" err="1"/>
              <a:t>regeto</a:t>
            </a:r>
            <a:r>
              <a:rPr lang="en-US" dirty="0"/>
              <a:t> </a:t>
            </a:r>
            <a:r>
              <a:rPr lang="en-US" dirty="0" err="1"/>
              <a:t>imperdiet</a:t>
            </a:r>
            <a:r>
              <a:rPr lang="en-US" dirty="0"/>
              <a:t> </a:t>
            </a:r>
            <a:r>
              <a:rPr lang="en-US" dirty="0" err="1"/>
              <a:t>telluwer</a:t>
            </a:r>
            <a:r>
              <a:rPr lang="ru-RU" dirty="0"/>
              <a:t> </a:t>
            </a:r>
            <a:r>
              <a:rPr lang="en-US" dirty="0" err="1"/>
              <a:t>sopdolor</a:t>
            </a:r>
            <a:r>
              <a:rPr lang="en-US" dirty="0"/>
              <a:t> </a:t>
            </a:r>
            <a:r>
              <a:rPr lang="en-US" dirty="0" err="1"/>
              <a:t>sitamet</a:t>
            </a:r>
            <a:r>
              <a:rPr lang="en-US" dirty="0"/>
              <a:t>. </a:t>
            </a:r>
            <a:r>
              <a:rPr lang="en-US" dirty="0" err="1"/>
              <a:t>Vestibulum</a:t>
            </a:r>
            <a:r>
              <a:rPr lang="en-US" dirty="0"/>
              <a:t> </a:t>
            </a:r>
            <a:r>
              <a:rPr lang="en-US" dirty="0" err="1"/>
              <a:t>sollicitudin</a:t>
            </a:r>
            <a:r>
              <a:rPr lang="en-US" dirty="0"/>
              <a:t> </a:t>
            </a:r>
            <a:r>
              <a:rPr lang="en-US" dirty="0" err="1"/>
              <a:t>eget</a:t>
            </a:r>
            <a:r>
              <a:rPr lang="en-US" dirty="0"/>
              <a:t>. </a:t>
            </a:r>
            <a:endParaRPr lang="ru-RU" dirty="0"/>
          </a:p>
        </p:txBody>
      </p:sp>
    </p:spTree>
    <p:extLst>
      <p:ext uri="{BB962C8B-B14F-4D97-AF65-F5344CB8AC3E}">
        <p14:creationId xmlns:p14="http://schemas.microsoft.com/office/powerpoint/2010/main" val="31111781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13" name="Picture Placeholder 3"/>
          <p:cNvSpPr>
            <a:spLocks noGrp="1"/>
          </p:cNvSpPr>
          <p:nvPr>
            <p:ph type="pic" sz="quarter" idx="43"/>
          </p:nvPr>
        </p:nvSpPr>
        <p:spPr>
          <a:xfrm>
            <a:off x="2687019" y="2522521"/>
            <a:ext cx="6821931" cy="3220260"/>
          </a:xfrm>
          <a:prstGeom prst="rect">
            <a:avLst/>
          </a:prstGeom>
          <a:pattFill prst="lgCheck">
            <a:fgClr>
              <a:schemeClr val="tx1"/>
            </a:fgClr>
            <a:bgClr>
              <a:schemeClr val="tx1">
                <a:lumMod val="85000"/>
              </a:schemeClr>
            </a:bgClr>
          </a:pattFill>
        </p:spPr>
        <p:txBody>
          <a:bodyPr anchor="ctr"/>
          <a:lstStyle>
            <a:lvl1pPr marL="0" indent="0" algn="ctr">
              <a:buNone/>
              <a:defRPr sz="1200">
                <a:solidFill>
                  <a:schemeClr val="bg1"/>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24" name="Text Placeholder 9"/>
          <p:cNvSpPr>
            <a:spLocks noGrp="1"/>
          </p:cNvSpPr>
          <p:nvPr>
            <p:ph type="body" sz="quarter" idx="12" hasCustomPrompt="1"/>
          </p:nvPr>
        </p:nvSpPr>
        <p:spPr>
          <a:xfrm>
            <a:off x="695370" y="1544638"/>
            <a:ext cx="1080125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Our branches</a:t>
            </a:r>
          </a:p>
        </p:txBody>
      </p:sp>
      <p:sp>
        <p:nvSpPr>
          <p:cNvPr id="29" name="Text Placeholder 14"/>
          <p:cNvSpPr>
            <a:spLocks noGrp="1"/>
          </p:cNvSpPr>
          <p:nvPr>
            <p:ph type="body" sz="quarter" idx="36" hasCustomPrompt="1"/>
          </p:nvPr>
        </p:nvSpPr>
        <p:spPr>
          <a:xfrm>
            <a:off x="4059972" y="3804444"/>
            <a:ext cx="447558" cy="271421"/>
          </a:xfrm>
          <a:prstGeom prst="rect">
            <a:avLst/>
          </a:prstGeom>
          <a:solidFill>
            <a:schemeClr val="bg1"/>
          </a:solidFill>
        </p:spPr>
        <p:txBody>
          <a:bodyPr wrap="none">
            <a:spAutoFit/>
          </a:bodyPr>
          <a:lstStyle>
            <a:lvl1pPr marL="0" indent="0" algn="ctr">
              <a:lnSpc>
                <a:spcPct val="120000"/>
              </a:lnSpc>
              <a:spcBef>
                <a:spcPts val="0"/>
              </a:spcBef>
              <a:buNone/>
              <a:defRPr sz="1050" b="1" cap="none" baseline="0"/>
            </a:lvl1pPr>
          </a:lstStyle>
          <a:p>
            <a:pPr lvl="0"/>
            <a:r>
              <a:rPr lang="sv-SE" dirty="0"/>
              <a:t>USA</a:t>
            </a:r>
            <a:endParaRPr lang="en-US" dirty="0"/>
          </a:p>
        </p:txBody>
      </p:sp>
      <p:sp>
        <p:nvSpPr>
          <p:cNvPr id="30" name="Text Placeholder 14"/>
          <p:cNvSpPr>
            <a:spLocks noGrp="1"/>
          </p:cNvSpPr>
          <p:nvPr>
            <p:ph type="body" sz="quarter" idx="37" hasCustomPrompt="1"/>
          </p:nvPr>
        </p:nvSpPr>
        <p:spPr>
          <a:xfrm>
            <a:off x="5754400" y="3564379"/>
            <a:ext cx="683200" cy="271421"/>
          </a:xfrm>
          <a:prstGeom prst="rect">
            <a:avLst/>
          </a:prstGeom>
          <a:solidFill>
            <a:schemeClr val="bg1"/>
          </a:solidFill>
        </p:spPr>
        <p:txBody>
          <a:bodyPr wrap="none">
            <a:spAutoFit/>
          </a:bodyPr>
          <a:lstStyle>
            <a:lvl1pPr marL="0" indent="0" algn="ctr">
              <a:lnSpc>
                <a:spcPct val="120000"/>
              </a:lnSpc>
              <a:spcBef>
                <a:spcPts val="0"/>
              </a:spcBef>
              <a:buNone/>
              <a:defRPr sz="1050" b="1" cap="none" baseline="0"/>
            </a:lvl1pPr>
          </a:lstStyle>
          <a:p>
            <a:pPr lvl="0"/>
            <a:r>
              <a:rPr lang="sv-SE" dirty="0"/>
              <a:t>Belgium</a:t>
            </a:r>
            <a:endParaRPr lang="en-US" dirty="0"/>
          </a:p>
        </p:txBody>
      </p:sp>
      <p:sp>
        <p:nvSpPr>
          <p:cNvPr id="31" name="Text Placeholder 14"/>
          <p:cNvSpPr>
            <a:spLocks noGrp="1"/>
          </p:cNvSpPr>
          <p:nvPr>
            <p:ph type="body" sz="quarter" idx="38" hasCustomPrompt="1"/>
          </p:nvPr>
        </p:nvSpPr>
        <p:spPr>
          <a:xfrm>
            <a:off x="6339594" y="3839016"/>
            <a:ext cx="649538" cy="271421"/>
          </a:xfrm>
          <a:prstGeom prst="rect">
            <a:avLst/>
          </a:prstGeom>
          <a:solidFill>
            <a:schemeClr val="bg1"/>
          </a:solidFill>
        </p:spPr>
        <p:txBody>
          <a:bodyPr wrap="none">
            <a:spAutoFit/>
          </a:bodyPr>
          <a:lstStyle>
            <a:lvl1pPr marL="0" indent="0" algn="ctr">
              <a:lnSpc>
                <a:spcPct val="120000"/>
              </a:lnSpc>
              <a:spcBef>
                <a:spcPts val="0"/>
              </a:spcBef>
              <a:buNone/>
              <a:defRPr sz="1050" b="1" cap="none" baseline="0"/>
            </a:lvl1pPr>
          </a:lstStyle>
          <a:p>
            <a:pPr lvl="0"/>
            <a:r>
              <a:rPr lang="sv-SE" dirty="0"/>
              <a:t>Ukraine</a:t>
            </a:r>
            <a:endParaRPr lang="en-US" dirty="0"/>
          </a:p>
        </p:txBody>
      </p:sp>
      <p:sp>
        <p:nvSpPr>
          <p:cNvPr id="32" name="Text Placeholder 14"/>
          <p:cNvSpPr>
            <a:spLocks noGrp="1"/>
          </p:cNvSpPr>
          <p:nvPr>
            <p:ph type="body" sz="quarter" idx="39" hasCustomPrompt="1"/>
          </p:nvPr>
        </p:nvSpPr>
        <p:spPr>
          <a:xfrm>
            <a:off x="7757893" y="3804444"/>
            <a:ext cx="530916" cy="271421"/>
          </a:xfrm>
          <a:prstGeom prst="rect">
            <a:avLst/>
          </a:prstGeom>
          <a:solidFill>
            <a:schemeClr val="bg1"/>
          </a:solidFill>
        </p:spPr>
        <p:txBody>
          <a:bodyPr wrap="none">
            <a:spAutoFit/>
          </a:bodyPr>
          <a:lstStyle>
            <a:lvl1pPr marL="0" indent="0" algn="ctr">
              <a:lnSpc>
                <a:spcPct val="120000"/>
              </a:lnSpc>
              <a:spcBef>
                <a:spcPts val="0"/>
              </a:spcBef>
              <a:buNone/>
              <a:defRPr sz="1050" b="1" cap="none" baseline="0"/>
            </a:lvl1pPr>
          </a:lstStyle>
          <a:p>
            <a:pPr lvl="0"/>
            <a:r>
              <a:rPr lang="sv-SE" dirty="0"/>
              <a:t>China</a:t>
            </a:r>
            <a:endParaRPr lang="en-US" dirty="0"/>
          </a:p>
        </p:txBody>
      </p:sp>
      <p:sp>
        <p:nvSpPr>
          <p:cNvPr id="33" name="Text Placeholder 14"/>
          <p:cNvSpPr>
            <a:spLocks noGrp="1"/>
          </p:cNvSpPr>
          <p:nvPr>
            <p:ph type="body" sz="quarter" idx="40" hasCustomPrompt="1"/>
          </p:nvPr>
        </p:nvSpPr>
        <p:spPr>
          <a:xfrm>
            <a:off x="4273591" y="5199403"/>
            <a:ext cx="777777" cy="271421"/>
          </a:xfrm>
          <a:prstGeom prst="rect">
            <a:avLst/>
          </a:prstGeom>
          <a:solidFill>
            <a:schemeClr val="bg1"/>
          </a:solidFill>
        </p:spPr>
        <p:txBody>
          <a:bodyPr wrap="none">
            <a:spAutoFit/>
          </a:bodyPr>
          <a:lstStyle>
            <a:lvl1pPr marL="0" indent="0" algn="ctr">
              <a:lnSpc>
                <a:spcPct val="120000"/>
              </a:lnSpc>
              <a:spcBef>
                <a:spcPts val="0"/>
              </a:spcBef>
              <a:buNone/>
              <a:defRPr sz="1050" b="1" cap="none" baseline="0"/>
            </a:lvl1pPr>
          </a:lstStyle>
          <a:p>
            <a:pPr lvl="0"/>
            <a:r>
              <a:rPr lang="sv-SE" dirty="0"/>
              <a:t>Argentina</a:t>
            </a:r>
            <a:endParaRPr lang="en-US" dirty="0"/>
          </a:p>
        </p:txBody>
      </p:sp>
      <p:sp>
        <p:nvSpPr>
          <p:cNvPr id="35" name="Text Placeholder 14"/>
          <p:cNvSpPr>
            <a:spLocks noGrp="1"/>
          </p:cNvSpPr>
          <p:nvPr>
            <p:ph type="body" sz="quarter" idx="41" hasCustomPrompt="1"/>
          </p:nvPr>
        </p:nvSpPr>
        <p:spPr>
          <a:xfrm>
            <a:off x="4035688" y="5951583"/>
            <a:ext cx="2059916" cy="399340"/>
          </a:xfrm>
          <a:prstGeom prst="rect">
            <a:avLst/>
          </a:prstGeom>
        </p:spPr>
        <p:txBody>
          <a:bodyPr wrap="square">
            <a:spAutoFit/>
          </a:bodyPr>
          <a:lstStyle>
            <a:lvl1pPr marL="0" indent="0">
              <a:lnSpc>
                <a:spcPct val="120000"/>
              </a:lnSpc>
              <a:spcBef>
                <a:spcPts val="0"/>
              </a:spcBef>
              <a:buNone/>
              <a:defRPr sz="1800"/>
            </a:lvl1pPr>
          </a:lstStyle>
          <a:p>
            <a:pPr lvl="0"/>
            <a:r>
              <a:rPr lang="sv-SE" dirty="0"/>
              <a:t>Branch Offices</a:t>
            </a:r>
            <a:endParaRPr lang="en-US" dirty="0"/>
          </a:p>
        </p:txBody>
      </p:sp>
      <p:sp>
        <p:nvSpPr>
          <p:cNvPr id="36" name="Text Placeholder 14"/>
          <p:cNvSpPr>
            <a:spLocks noGrp="1"/>
          </p:cNvSpPr>
          <p:nvPr>
            <p:ph type="body" sz="quarter" idx="42" hasCustomPrompt="1"/>
          </p:nvPr>
        </p:nvSpPr>
        <p:spPr>
          <a:xfrm>
            <a:off x="7213098" y="5951583"/>
            <a:ext cx="2059916" cy="399340"/>
          </a:xfrm>
          <a:prstGeom prst="rect">
            <a:avLst/>
          </a:prstGeom>
        </p:spPr>
        <p:txBody>
          <a:bodyPr wrap="square">
            <a:spAutoFit/>
          </a:bodyPr>
          <a:lstStyle>
            <a:lvl1pPr marL="0" indent="0">
              <a:lnSpc>
                <a:spcPct val="120000"/>
              </a:lnSpc>
              <a:spcBef>
                <a:spcPts val="0"/>
              </a:spcBef>
              <a:buNone/>
              <a:defRPr sz="1800"/>
            </a:lvl1pPr>
          </a:lstStyle>
          <a:p>
            <a:pPr lvl="0"/>
            <a:r>
              <a:rPr lang="sv-SE" dirty="0"/>
              <a:t>Field Offices</a:t>
            </a:r>
            <a:endParaRPr lang="en-US" dirty="0"/>
          </a:p>
        </p:txBody>
      </p:sp>
    </p:spTree>
    <p:extLst>
      <p:ext uri="{BB962C8B-B14F-4D97-AF65-F5344CB8AC3E}">
        <p14:creationId xmlns:p14="http://schemas.microsoft.com/office/powerpoint/2010/main" val="41888498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llow u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24" name="Text Placeholder 9"/>
          <p:cNvSpPr>
            <a:spLocks noGrp="1"/>
          </p:cNvSpPr>
          <p:nvPr>
            <p:ph type="body" sz="quarter" idx="12" hasCustomPrompt="1"/>
          </p:nvPr>
        </p:nvSpPr>
        <p:spPr>
          <a:xfrm>
            <a:off x="2077380" y="1544638"/>
            <a:ext cx="8037240"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Follow us</a:t>
            </a:r>
          </a:p>
        </p:txBody>
      </p:sp>
      <p:sp>
        <p:nvSpPr>
          <p:cNvPr id="4" name="Text Placeholder 3"/>
          <p:cNvSpPr>
            <a:spLocks noGrp="1"/>
          </p:cNvSpPr>
          <p:nvPr>
            <p:ph type="body" sz="quarter" idx="27" hasCustomPrompt="1"/>
          </p:nvPr>
        </p:nvSpPr>
        <p:spPr>
          <a:xfrm>
            <a:off x="2077379" y="3162537"/>
            <a:ext cx="1666189" cy="1464469"/>
          </a:xfrm>
          <a:prstGeom prst="rect">
            <a:avLst/>
          </a:prstGeom>
        </p:spPr>
        <p:txBody>
          <a:bodyPr/>
          <a:lstStyle>
            <a:lvl1pPr marL="0" indent="0" algn="ctr">
              <a:spcBef>
                <a:spcPts val="0"/>
              </a:spcBef>
              <a:buNone/>
              <a:defRPr sz="10000">
                <a:latin typeface="Font Awesome 5 Brands Regular" panose="02000503000000000000" pitchFamily="50" charset="2"/>
              </a:defRPr>
            </a:lvl1pPr>
          </a:lstStyle>
          <a:p>
            <a:pPr lvl="0"/>
            <a:r>
              <a:rPr lang="en-US" dirty="0"/>
              <a:t></a:t>
            </a:r>
          </a:p>
        </p:txBody>
      </p:sp>
      <p:sp>
        <p:nvSpPr>
          <p:cNvPr id="14" name="Text Placeholder 3"/>
          <p:cNvSpPr>
            <a:spLocks noGrp="1"/>
          </p:cNvSpPr>
          <p:nvPr>
            <p:ph type="body" sz="quarter" idx="28" hasCustomPrompt="1"/>
          </p:nvPr>
        </p:nvSpPr>
        <p:spPr>
          <a:xfrm>
            <a:off x="5262508" y="3162537"/>
            <a:ext cx="1666190" cy="1431161"/>
          </a:xfrm>
          <a:prstGeom prst="rect">
            <a:avLst/>
          </a:prstGeom>
        </p:spPr>
        <p:txBody>
          <a:bodyPr>
            <a:noAutofit/>
          </a:bodyPr>
          <a:lstStyle>
            <a:lvl1pPr marL="0" indent="0" algn="ctr">
              <a:spcBef>
                <a:spcPts val="0"/>
              </a:spcBef>
              <a:buNone/>
              <a:defRPr sz="10000">
                <a:latin typeface="Font Awesome 5 Brands Regular" panose="02000503000000000000" pitchFamily="50" charset="2"/>
              </a:defRPr>
            </a:lvl1pPr>
          </a:lstStyle>
          <a:p>
            <a:pPr lvl="0"/>
            <a:r>
              <a:rPr lang="en-US" dirty="0"/>
              <a:t></a:t>
            </a:r>
          </a:p>
        </p:txBody>
      </p:sp>
      <p:sp>
        <p:nvSpPr>
          <p:cNvPr id="15" name="Text Placeholder 3"/>
          <p:cNvSpPr>
            <a:spLocks noGrp="1"/>
          </p:cNvSpPr>
          <p:nvPr>
            <p:ph type="body" sz="quarter" idx="29" hasCustomPrompt="1"/>
          </p:nvPr>
        </p:nvSpPr>
        <p:spPr>
          <a:xfrm>
            <a:off x="8447638" y="3159125"/>
            <a:ext cx="1666190" cy="1464469"/>
          </a:xfrm>
          <a:prstGeom prst="rect">
            <a:avLst/>
          </a:prstGeom>
        </p:spPr>
        <p:txBody>
          <a:bodyPr/>
          <a:lstStyle>
            <a:lvl1pPr marL="0" indent="0" algn="ctr">
              <a:spcBef>
                <a:spcPts val="0"/>
              </a:spcBef>
              <a:buNone/>
              <a:defRPr sz="10000">
                <a:latin typeface="Font Awesome 5 Brands Regular" panose="02000503000000000000" pitchFamily="50" charset="2"/>
              </a:defRPr>
            </a:lvl1pPr>
          </a:lstStyle>
          <a:p>
            <a:pPr lvl="0"/>
            <a:r>
              <a:rPr lang="en-US" dirty="0"/>
              <a:t></a:t>
            </a:r>
          </a:p>
        </p:txBody>
      </p:sp>
      <p:sp>
        <p:nvSpPr>
          <p:cNvPr id="16" name="Text Placeholder 14"/>
          <p:cNvSpPr>
            <a:spLocks noGrp="1"/>
          </p:cNvSpPr>
          <p:nvPr>
            <p:ph type="body" sz="quarter" idx="41" hasCustomPrompt="1"/>
          </p:nvPr>
        </p:nvSpPr>
        <p:spPr>
          <a:xfrm>
            <a:off x="2077380" y="4786875"/>
            <a:ext cx="1666189" cy="399340"/>
          </a:xfrm>
          <a:prstGeom prst="rect">
            <a:avLst/>
          </a:prstGeom>
        </p:spPr>
        <p:txBody>
          <a:bodyPr wrap="square">
            <a:spAutoFit/>
          </a:bodyPr>
          <a:lstStyle>
            <a:lvl1pPr marL="0" indent="0" algn="ctr">
              <a:lnSpc>
                <a:spcPct val="120000"/>
              </a:lnSpc>
              <a:spcBef>
                <a:spcPts val="0"/>
              </a:spcBef>
              <a:buNone/>
              <a:defRPr sz="1800"/>
            </a:lvl1pPr>
          </a:lstStyle>
          <a:p>
            <a:pPr lvl="0"/>
            <a:r>
              <a:rPr lang="sv-SE" dirty="0"/>
              <a:t>Facebook</a:t>
            </a:r>
            <a:endParaRPr lang="en-US" dirty="0"/>
          </a:p>
        </p:txBody>
      </p:sp>
      <p:sp>
        <p:nvSpPr>
          <p:cNvPr id="17" name="Text Placeholder 14"/>
          <p:cNvSpPr>
            <a:spLocks noGrp="1"/>
          </p:cNvSpPr>
          <p:nvPr>
            <p:ph type="body" sz="quarter" idx="42" hasCustomPrompt="1"/>
          </p:nvPr>
        </p:nvSpPr>
        <p:spPr>
          <a:xfrm>
            <a:off x="5262508" y="4786875"/>
            <a:ext cx="1666189" cy="399340"/>
          </a:xfrm>
          <a:prstGeom prst="rect">
            <a:avLst/>
          </a:prstGeom>
        </p:spPr>
        <p:txBody>
          <a:bodyPr wrap="square">
            <a:spAutoFit/>
          </a:bodyPr>
          <a:lstStyle>
            <a:lvl1pPr marL="0" indent="0" algn="ctr">
              <a:lnSpc>
                <a:spcPct val="120000"/>
              </a:lnSpc>
              <a:spcBef>
                <a:spcPts val="0"/>
              </a:spcBef>
              <a:buNone/>
              <a:defRPr sz="1800"/>
            </a:lvl1pPr>
          </a:lstStyle>
          <a:p>
            <a:pPr lvl="0"/>
            <a:r>
              <a:rPr lang="sv-SE" dirty="0"/>
              <a:t>Instagram</a:t>
            </a:r>
            <a:endParaRPr lang="en-US" dirty="0"/>
          </a:p>
        </p:txBody>
      </p:sp>
      <p:sp>
        <p:nvSpPr>
          <p:cNvPr id="18" name="Text Placeholder 14"/>
          <p:cNvSpPr>
            <a:spLocks noGrp="1"/>
          </p:cNvSpPr>
          <p:nvPr>
            <p:ph type="body" sz="quarter" idx="43" hasCustomPrompt="1"/>
          </p:nvPr>
        </p:nvSpPr>
        <p:spPr>
          <a:xfrm>
            <a:off x="8447638" y="4783463"/>
            <a:ext cx="1666189" cy="399340"/>
          </a:xfrm>
          <a:prstGeom prst="rect">
            <a:avLst/>
          </a:prstGeom>
        </p:spPr>
        <p:txBody>
          <a:bodyPr wrap="square">
            <a:spAutoFit/>
          </a:bodyPr>
          <a:lstStyle>
            <a:lvl1pPr marL="0" indent="0" algn="ctr">
              <a:lnSpc>
                <a:spcPct val="120000"/>
              </a:lnSpc>
              <a:spcBef>
                <a:spcPts val="0"/>
              </a:spcBef>
              <a:buNone/>
              <a:defRPr sz="1800"/>
            </a:lvl1pPr>
          </a:lstStyle>
          <a:p>
            <a:pPr lvl="0"/>
            <a:r>
              <a:rPr lang="sv-SE" dirty="0"/>
              <a:t>Twitter</a:t>
            </a:r>
            <a:endParaRPr lang="en-US" dirty="0"/>
          </a:p>
        </p:txBody>
      </p:sp>
    </p:spTree>
    <p:extLst>
      <p:ext uri="{BB962C8B-B14F-4D97-AF65-F5344CB8AC3E}">
        <p14:creationId xmlns:p14="http://schemas.microsoft.com/office/powerpoint/2010/main" val="26123857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17" name="Text Placeholder 14"/>
          <p:cNvSpPr>
            <a:spLocks noGrp="1"/>
          </p:cNvSpPr>
          <p:nvPr>
            <p:ph type="body" sz="quarter" idx="42" hasCustomPrompt="1"/>
          </p:nvPr>
        </p:nvSpPr>
        <p:spPr>
          <a:xfrm>
            <a:off x="3935669" y="3429000"/>
            <a:ext cx="4319868" cy="1064137"/>
          </a:xfrm>
          <a:prstGeom prst="rect">
            <a:avLst/>
          </a:prstGeom>
        </p:spPr>
        <p:txBody>
          <a:bodyPr wrap="square">
            <a:spAutoFit/>
          </a:bodyPr>
          <a:lstStyle>
            <a:lvl1pPr marL="0" indent="0" algn="l">
              <a:lnSpc>
                <a:spcPct val="120000"/>
              </a:lnSpc>
              <a:spcBef>
                <a:spcPts val="0"/>
              </a:spcBef>
              <a:buNone/>
              <a:defRPr sz="1800"/>
            </a:lvl1pPr>
          </a:lstStyle>
          <a:p>
            <a:pPr lvl="0"/>
            <a:r>
              <a:rPr lang="sv-SE" dirty="0"/>
              <a:t>Address: </a:t>
            </a:r>
            <a:r>
              <a:rPr lang="en-US" dirty="0"/>
              <a:t>123 Street, City, State 45678</a:t>
            </a:r>
            <a:br>
              <a:rPr lang="sv-SE" dirty="0"/>
            </a:br>
            <a:r>
              <a:rPr lang="sv-SE" dirty="0"/>
              <a:t>Phone: 1234 56 7890</a:t>
            </a:r>
            <a:br>
              <a:rPr lang="sv-SE" dirty="0"/>
            </a:br>
            <a:r>
              <a:rPr lang="sv-SE" dirty="0"/>
              <a:t>Website: www.companyname.com</a:t>
            </a:r>
            <a:endParaRPr lang="en-US" dirty="0"/>
          </a:p>
        </p:txBody>
      </p:sp>
      <p:sp>
        <p:nvSpPr>
          <p:cNvPr id="11" name="Text Placeholder 9"/>
          <p:cNvSpPr>
            <a:spLocks noGrp="1"/>
          </p:cNvSpPr>
          <p:nvPr>
            <p:ph type="body" sz="quarter" idx="22" hasCustomPrompt="1"/>
          </p:nvPr>
        </p:nvSpPr>
        <p:spPr>
          <a:xfrm>
            <a:off x="9461073" y="854413"/>
            <a:ext cx="2035557"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Contact us</a:t>
            </a:r>
          </a:p>
        </p:txBody>
      </p:sp>
      <p:sp>
        <p:nvSpPr>
          <p:cNvPr id="12" name="Text Placeholder 9"/>
          <p:cNvSpPr>
            <a:spLocks noGrp="1"/>
          </p:cNvSpPr>
          <p:nvPr>
            <p:ph type="body" sz="quarter" idx="12" hasCustomPrompt="1"/>
          </p:nvPr>
        </p:nvSpPr>
        <p:spPr>
          <a:xfrm>
            <a:off x="3935669" y="2354086"/>
            <a:ext cx="4320661" cy="892552"/>
          </a:xfrm>
          <a:prstGeom prst="rect">
            <a:avLst/>
          </a:prstGeom>
          <a:noFill/>
        </p:spPr>
        <p:txBody>
          <a:bodyPr wrap="square">
            <a:spAutoFit/>
          </a:bodyPr>
          <a:lstStyle>
            <a:lvl1pPr marL="0" indent="0" algn="l">
              <a:lnSpc>
                <a:spcPct val="100000"/>
              </a:lnSpc>
              <a:spcBef>
                <a:spcPts val="0"/>
              </a:spcBef>
              <a:buNone/>
              <a:defRPr sz="5200" b="1" cap="all" baseline="0">
                <a:solidFill>
                  <a:schemeClr val="tx1"/>
                </a:solidFill>
                <a:latin typeface="+mj-lt"/>
              </a:defRPr>
            </a:lvl1pPr>
          </a:lstStyle>
          <a:p>
            <a:pPr lvl="0"/>
            <a:r>
              <a:rPr lang="en-US" dirty="0"/>
              <a:t>Thank you</a:t>
            </a:r>
          </a:p>
        </p:txBody>
      </p:sp>
    </p:spTree>
    <p:extLst>
      <p:ext uri="{BB962C8B-B14F-4D97-AF65-F5344CB8AC3E}">
        <p14:creationId xmlns:p14="http://schemas.microsoft.com/office/powerpoint/2010/main" val="1574250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1993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AEDC0C-6BE6-40F0-BDEE-C1BB88D319AE}"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34959802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3D3E9-F54F-4BDC-82D8-2D5ECD947443}"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3868104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61ABE0-B6D5-4DD8-8F63-C7A1E7526904}"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14261520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E4CEA1-78D9-4BDB-8169-2D39A06FA9F4}"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4448895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ABEDED-FD7A-479B-BA8A-D9064FCB8803}" type="datetime1">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33057248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84AAA0-86B9-4674-838A-CF4798455C0A}" type="datetime1">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323438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collage - 2">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1426458" y="1277938"/>
            <a:ext cx="4309553" cy="431165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6" name="Text Placeholder 5"/>
          <p:cNvSpPr>
            <a:spLocks noGrp="1"/>
          </p:cNvSpPr>
          <p:nvPr>
            <p:ph type="body" sz="quarter" idx="14" hasCustomPrompt="1"/>
          </p:nvPr>
        </p:nvSpPr>
        <p:spPr>
          <a:xfrm>
            <a:off x="6468325" y="1999325"/>
            <a:ext cx="4308938" cy="769442"/>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Why us?</a:t>
            </a:r>
            <a:endParaRPr lang="ru-RU" dirty="0"/>
          </a:p>
        </p:txBody>
      </p:sp>
      <p:sp>
        <p:nvSpPr>
          <p:cNvPr id="7" name="Text Placeholder 10"/>
          <p:cNvSpPr>
            <a:spLocks noGrp="1"/>
          </p:cNvSpPr>
          <p:nvPr>
            <p:ph type="body" sz="quarter" idx="15" hasCustomPrompt="1"/>
          </p:nvPr>
        </p:nvSpPr>
        <p:spPr>
          <a:xfrm>
            <a:off x="6473876" y="3074313"/>
            <a:ext cx="4302776"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In </a:t>
            </a:r>
            <a:r>
              <a:rPr lang="en-US" dirty="0" err="1"/>
              <a:t>hacwero</a:t>
            </a:r>
            <a:r>
              <a:rPr lang="en-US" dirty="0"/>
              <a:t> </a:t>
            </a:r>
            <a:r>
              <a:rPr lang="en-US" dirty="0" err="1"/>
              <a:t>rewtop</a:t>
            </a:r>
            <a:r>
              <a:rPr lang="en-US" dirty="0"/>
              <a:t> </a:t>
            </a:r>
            <a:r>
              <a:rPr lang="en-US" dirty="0" err="1"/>
              <a:t>dopi</a:t>
            </a:r>
            <a:r>
              <a:rPr lang="en-US" dirty="0"/>
              <a:t> </a:t>
            </a:r>
            <a:r>
              <a:rPr lang="en-US" dirty="0" err="1"/>
              <a:t>weropo</a:t>
            </a:r>
            <a:r>
              <a:rPr lang="en-US" dirty="0"/>
              <a:t> </a:t>
            </a:r>
            <a:r>
              <a:rPr lang="en-US" dirty="0" err="1"/>
              <a:t>rege</a:t>
            </a:r>
            <a:r>
              <a:rPr lang="en-US" dirty="0"/>
              <a:t> </a:t>
            </a:r>
            <a:r>
              <a:rPr lang="en-US" dirty="0" err="1"/>
              <a:t>tomperdiet</a:t>
            </a:r>
            <a:r>
              <a:rPr lang="en-US" dirty="0"/>
              <a:t> </a:t>
            </a:r>
            <a:r>
              <a:rPr lang="en-US" dirty="0" err="1"/>
              <a:t>telluwer</a:t>
            </a:r>
            <a:r>
              <a:rPr lang="ru-RU" dirty="0"/>
              <a:t> </a:t>
            </a:r>
            <a:r>
              <a:rPr lang="en-US" dirty="0" err="1"/>
              <a:t>sopdolor</a:t>
            </a:r>
            <a:r>
              <a:rPr lang="en-US" dirty="0"/>
              <a:t> </a:t>
            </a:r>
            <a:r>
              <a:rPr lang="en-US" dirty="0" err="1"/>
              <a:t>sitame</a:t>
            </a:r>
            <a:r>
              <a:rPr lang="en-US" dirty="0"/>
              <a:t>. </a:t>
            </a:r>
            <a:r>
              <a:rPr lang="en-US" dirty="0" err="1"/>
              <a:t>Vestibulum</a:t>
            </a:r>
            <a:r>
              <a:rPr lang="en-US" dirty="0"/>
              <a:t> </a:t>
            </a:r>
            <a:r>
              <a:rPr lang="en-US" dirty="0" err="1"/>
              <a:t>sollicitudin</a:t>
            </a:r>
            <a:r>
              <a:rPr lang="en-US" dirty="0"/>
              <a:t> </a:t>
            </a:r>
            <a:r>
              <a:rPr lang="en-US" dirty="0" err="1"/>
              <a:t>eget</a:t>
            </a:r>
            <a:r>
              <a:rPr lang="en-US" dirty="0"/>
              <a:t>. </a:t>
            </a:r>
            <a:r>
              <a:rPr lang="en-US" dirty="0" err="1"/>
              <a:t>Curabi</a:t>
            </a:r>
            <a:r>
              <a:rPr lang="en-US" dirty="0"/>
              <a:t> </a:t>
            </a:r>
            <a:r>
              <a:rPr lang="en-US" dirty="0" err="1"/>
              <a:t>tupeget</a:t>
            </a:r>
            <a:r>
              <a:rPr lang="en-US" dirty="0"/>
              <a:t> </a:t>
            </a:r>
            <a:r>
              <a:rPr lang="en-US" dirty="0" err="1"/>
              <a:t>imperdiw</a:t>
            </a:r>
            <a:r>
              <a:rPr lang="en-US" dirty="0"/>
              <a:t> </a:t>
            </a:r>
            <a:r>
              <a:rPr lang="en-US" dirty="0" err="1"/>
              <a:t>etotelluso</a:t>
            </a:r>
            <a:r>
              <a:rPr lang="en-US" dirty="0"/>
              <a:t>, </a:t>
            </a:r>
            <a:r>
              <a:rPr lang="en-US" dirty="0" err="1"/>
              <a:t>venre</a:t>
            </a:r>
            <a:r>
              <a:rPr lang="ru-RU" dirty="0"/>
              <a:t> </a:t>
            </a:r>
            <a:r>
              <a:rPr lang="en-US" dirty="0" err="1"/>
              <a:t>wopenat</a:t>
            </a:r>
            <a:r>
              <a:rPr lang="en-US" dirty="0"/>
              <a:t> is </a:t>
            </a:r>
            <a:r>
              <a:rPr lang="en-US" dirty="0" err="1"/>
              <a:t>sodaleretu</a:t>
            </a:r>
            <a:r>
              <a:rPr lang="en-US" dirty="0"/>
              <a:t> </a:t>
            </a:r>
            <a:r>
              <a:rPr lang="en-US" dirty="0" err="1"/>
              <a:t>sjusto</a:t>
            </a:r>
            <a:r>
              <a:rPr lang="en-US" dirty="0"/>
              <a:t>. </a:t>
            </a:r>
            <a:endParaRPr lang="ru-RU" dirty="0"/>
          </a:p>
        </p:txBody>
      </p:sp>
    </p:spTree>
    <p:extLst>
      <p:ext uri="{BB962C8B-B14F-4D97-AF65-F5344CB8AC3E}">
        <p14:creationId xmlns:p14="http://schemas.microsoft.com/office/powerpoint/2010/main" val="28971550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32DBD-1DD6-4E9A-A17E-C21FB6B3F5AF}" type="datetime1">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16838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BFD67-2BC3-442D-BF8C-132B1E9A01A9}"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361633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441A1-64F5-4948-AA0B-20E333F00D7D}" type="datetime1">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7653344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03863-9907-4D71-8BA7-D449C7EB4CA1}"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7450423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FBD92-1E4E-4A12-9369-B2A5347B0265}" type="datetime1">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1430-0213-A84E-9FA3-457892ECFE1F}" type="slidenum">
              <a:rPr lang="en-US" smtClean="0"/>
              <a:t>‹#›</a:t>
            </a:fld>
            <a:endParaRPr lang="en-US"/>
          </a:p>
        </p:txBody>
      </p:sp>
    </p:spTree>
    <p:extLst>
      <p:ext uri="{BB962C8B-B14F-4D97-AF65-F5344CB8AC3E}">
        <p14:creationId xmlns:p14="http://schemas.microsoft.com/office/powerpoint/2010/main" val="12958385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General Information">
    <p:spTree>
      <p:nvGrpSpPr>
        <p:cNvPr id="1" name=""/>
        <p:cNvGrpSpPr/>
        <p:nvPr/>
      </p:nvGrpSpPr>
      <p:grpSpPr>
        <a:xfrm>
          <a:off x="0" y="0"/>
          <a:ext cx="0" cy="0"/>
          <a:chOff x="0" y="0"/>
          <a:chExt cx="0" cy="0"/>
        </a:xfrm>
      </p:grpSpPr>
      <p:sp>
        <p:nvSpPr>
          <p:cNvPr id="10" name="Rectangle 9"/>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6" name="Picture Placeholder 5"/>
          <p:cNvSpPr>
            <a:spLocks noGrp="1"/>
          </p:cNvSpPr>
          <p:nvPr>
            <p:ph type="pic" sz="quarter" idx="10" hasCustomPrompt="1"/>
          </p:nvPr>
        </p:nvSpPr>
        <p:spPr>
          <a:xfrm>
            <a:off x="533401" y="1277940"/>
            <a:ext cx="10799619" cy="4234311"/>
          </a:xfrm>
        </p:spPr>
        <p:txBody>
          <a:bodyPr/>
          <a:lstStyle>
            <a:lvl1pPr>
              <a:defRPr/>
            </a:lvl1pPr>
          </a:lstStyle>
          <a:p>
            <a:r>
              <a:rPr lang="en-US" dirty="0"/>
              <a:t>Place Image Here</a:t>
            </a:r>
          </a:p>
        </p:txBody>
      </p:sp>
      <p:sp>
        <p:nvSpPr>
          <p:cNvPr id="8" name="Title 1"/>
          <p:cNvSpPr>
            <a:spLocks noGrp="1"/>
          </p:cNvSpPr>
          <p:nvPr>
            <p:ph type="title" hasCustomPrompt="1"/>
          </p:nvPr>
        </p:nvSpPr>
        <p:spPr>
          <a:xfrm>
            <a:off x="533400" y="342900"/>
            <a:ext cx="10799619" cy="935038"/>
          </a:xfrm>
        </p:spPr>
        <p:txBody>
          <a:bodyPr anchor="b">
            <a:normAutofit/>
          </a:bodyPr>
          <a:lstStyle>
            <a:lvl1pPr>
              <a:defRPr sz="3300" b="1" baseline="0">
                <a:solidFill>
                  <a:srgbClr val="002060"/>
                </a:solidFill>
              </a:defRPr>
            </a:lvl1pPr>
          </a:lstStyle>
          <a:p>
            <a:r>
              <a:rPr lang="en-US" dirty="0"/>
              <a:t>Title of Slide Here</a:t>
            </a:r>
          </a:p>
        </p:txBody>
      </p:sp>
      <p:sp>
        <p:nvSpPr>
          <p:cNvPr id="11" name="Text Placeholder 7"/>
          <p:cNvSpPr>
            <a:spLocks noGrp="1"/>
          </p:cNvSpPr>
          <p:nvPr>
            <p:ph type="body" sz="quarter" idx="11" hasCustomPrompt="1"/>
          </p:nvPr>
        </p:nvSpPr>
        <p:spPr>
          <a:xfrm>
            <a:off x="11333019" y="6386945"/>
            <a:ext cx="720436" cy="248666"/>
          </a:xfrm>
        </p:spPr>
        <p:txBody>
          <a:bodyPr>
            <a:normAutofit/>
          </a:bodyPr>
          <a:lstStyle>
            <a:lvl1pPr marL="0" indent="0" algn="r">
              <a:buNone/>
              <a:defRPr sz="1200">
                <a:solidFill>
                  <a:srgbClr val="FFC000"/>
                </a:solidFill>
              </a:defRPr>
            </a:lvl1pPr>
          </a:lstStyle>
          <a:p>
            <a:pPr lvl="0"/>
            <a:r>
              <a:rPr lang="en-US" dirty="0"/>
              <a:t>1</a:t>
            </a:r>
          </a:p>
        </p:txBody>
      </p:sp>
      <p:sp>
        <p:nvSpPr>
          <p:cNvPr id="9" name="Rectangle 8"/>
          <p:cNvSpPr/>
          <p:nvPr userDrawn="1"/>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8943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0647FE-26CB-4D0C-B2E6-0B3E8503A2DF}" type="datetime1">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76297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0614D-E4DF-49D1-8AA1-309B4D631920}" type="datetime1">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0257754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eneral Information">
    <p:spTree>
      <p:nvGrpSpPr>
        <p:cNvPr id="1" name=""/>
        <p:cNvGrpSpPr/>
        <p:nvPr/>
      </p:nvGrpSpPr>
      <p:grpSpPr>
        <a:xfrm>
          <a:off x="0" y="0"/>
          <a:ext cx="0" cy="0"/>
          <a:chOff x="0" y="0"/>
          <a:chExt cx="0" cy="0"/>
        </a:xfrm>
      </p:grpSpPr>
      <p:sp>
        <p:nvSpPr>
          <p:cNvPr id="10" name="Rectangle 9"/>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6" name="Picture Placeholder 5"/>
          <p:cNvSpPr>
            <a:spLocks noGrp="1"/>
          </p:cNvSpPr>
          <p:nvPr>
            <p:ph type="pic" sz="quarter" idx="10" hasCustomPrompt="1"/>
          </p:nvPr>
        </p:nvSpPr>
        <p:spPr>
          <a:xfrm>
            <a:off x="6781801" y="1277940"/>
            <a:ext cx="5051425" cy="4234311"/>
          </a:xfrm>
        </p:spPr>
        <p:txBody>
          <a:bodyPr/>
          <a:lstStyle>
            <a:lvl1pPr>
              <a:defRPr/>
            </a:lvl1pPr>
          </a:lstStyle>
          <a:p>
            <a:r>
              <a:rPr lang="en-US" dirty="0"/>
              <a:t>Place Image Here</a:t>
            </a:r>
          </a:p>
        </p:txBody>
      </p:sp>
      <p:sp>
        <p:nvSpPr>
          <p:cNvPr id="7" name="Content Placeholder 2"/>
          <p:cNvSpPr>
            <a:spLocks noGrp="1"/>
          </p:cNvSpPr>
          <p:nvPr>
            <p:ph idx="1" hasCustomPrompt="1"/>
          </p:nvPr>
        </p:nvSpPr>
        <p:spPr>
          <a:xfrm>
            <a:off x="533401" y="1277939"/>
            <a:ext cx="6027057" cy="4234310"/>
          </a:xfrm>
        </p:spPr>
        <p:txBody>
          <a:bodyPr/>
          <a:lstStyle>
            <a:lvl1pPr>
              <a:defRPr sz="2400" baseline="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533401" y="342900"/>
            <a:ext cx="6027057" cy="935038"/>
          </a:xfrm>
        </p:spPr>
        <p:txBody>
          <a:bodyPr anchor="b">
            <a:normAutofit/>
          </a:bodyPr>
          <a:lstStyle>
            <a:lvl1pPr>
              <a:defRPr sz="3300" b="1" baseline="0">
                <a:solidFill>
                  <a:srgbClr val="002060"/>
                </a:solidFill>
              </a:defRPr>
            </a:lvl1pPr>
          </a:lstStyle>
          <a:p>
            <a:r>
              <a:rPr lang="en-US" dirty="0"/>
              <a:t>Title of Slide Here</a:t>
            </a:r>
          </a:p>
        </p:txBody>
      </p:sp>
      <p:sp>
        <p:nvSpPr>
          <p:cNvPr id="11" name="Text Placeholder 7"/>
          <p:cNvSpPr>
            <a:spLocks noGrp="1"/>
          </p:cNvSpPr>
          <p:nvPr>
            <p:ph type="body" sz="quarter" idx="11" hasCustomPrompt="1"/>
          </p:nvPr>
        </p:nvSpPr>
        <p:spPr>
          <a:xfrm>
            <a:off x="11333019" y="6386945"/>
            <a:ext cx="720436" cy="248666"/>
          </a:xfrm>
        </p:spPr>
        <p:txBody>
          <a:bodyPr>
            <a:normAutofit/>
          </a:bodyPr>
          <a:lstStyle>
            <a:lvl1pPr marL="0" indent="0" algn="r">
              <a:buNone/>
              <a:defRPr sz="1200">
                <a:solidFill>
                  <a:srgbClr val="FFC000"/>
                </a:solidFill>
              </a:defRPr>
            </a:lvl1pPr>
          </a:lstStyle>
          <a:p>
            <a:pPr lvl="0"/>
            <a:r>
              <a:rPr lang="en-US" dirty="0"/>
              <a:t>1</a:t>
            </a:r>
          </a:p>
        </p:txBody>
      </p:sp>
      <p:sp>
        <p:nvSpPr>
          <p:cNvPr id="9" name="Rectangle 8"/>
          <p:cNvSpPr/>
          <p:nvPr userDrawn="1"/>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70381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0" name="Straight Connector 9"/>
          <p:cNvCxnSpPr/>
          <p:nvPr userDrawn="1"/>
        </p:nvCxnSpPr>
        <p:spPr>
          <a:xfrm flipH="1">
            <a:off x="2852227" y="1451860"/>
            <a:ext cx="8820" cy="29784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470989" y="6373911"/>
            <a:ext cx="6521823" cy="253916"/>
          </a:xfrm>
          <a:prstGeom prst="rect">
            <a:avLst/>
          </a:prstGeom>
          <a:noFill/>
        </p:spPr>
        <p:txBody>
          <a:bodyPr wrap="square" rtlCol="0">
            <a:spAutoFit/>
          </a:bodyPr>
          <a:lstStyle/>
          <a:p>
            <a:r>
              <a:rPr lang="en-US" sz="1050" dirty="0">
                <a:solidFill>
                  <a:schemeClr val="bg1"/>
                </a:solidFill>
              </a:rPr>
              <a:t>AMERICAN FEDERATION OF GOVERNMENT EMPLOYEES, AFL - CIO</a:t>
            </a:r>
          </a:p>
        </p:txBody>
      </p:sp>
      <p:sp>
        <p:nvSpPr>
          <p:cNvPr id="3" name="Text Placeholder 2"/>
          <p:cNvSpPr>
            <a:spLocks noGrp="1"/>
          </p:cNvSpPr>
          <p:nvPr>
            <p:ph type="body" sz="quarter" idx="10" hasCustomPrompt="1"/>
          </p:nvPr>
        </p:nvSpPr>
        <p:spPr>
          <a:xfrm>
            <a:off x="3352800" y="1452564"/>
            <a:ext cx="6923088" cy="913266"/>
          </a:xfrm>
        </p:spPr>
        <p:txBody>
          <a:bodyPr>
            <a:normAutofit/>
          </a:bodyPr>
          <a:lstStyle>
            <a:lvl1pPr marL="0" indent="0">
              <a:buNone/>
              <a:defRPr sz="4050" b="1" baseline="0">
                <a:solidFill>
                  <a:srgbClr val="002060"/>
                </a:solidFill>
              </a:defRPr>
            </a:lvl1pPr>
          </a:lstStyle>
          <a:p>
            <a:pPr lvl="0"/>
            <a:r>
              <a:rPr lang="en-US" dirty="0"/>
              <a:t>Main Title</a:t>
            </a:r>
          </a:p>
        </p:txBody>
      </p:sp>
      <p:sp>
        <p:nvSpPr>
          <p:cNvPr id="14" name="Text Placeholder 2"/>
          <p:cNvSpPr>
            <a:spLocks noGrp="1"/>
          </p:cNvSpPr>
          <p:nvPr>
            <p:ph type="body" sz="quarter" idx="11" hasCustomPrompt="1"/>
          </p:nvPr>
        </p:nvSpPr>
        <p:spPr>
          <a:xfrm>
            <a:off x="3352800" y="2440970"/>
            <a:ext cx="6923088" cy="913266"/>
          </a:xfrm>
        </p:spPr>
        <p:txBody>
          <a:bodyPr>
            <a:normAutofit/>
          </a:bodyPr>
          <a:lstStyle>
            <a:lvl1pPr marL="0" indent="0">
              <a:buNone/>
              <a:defRPr sz="3000" baseline="0">
                <a:solidFill>
                  <a:srgbClr val="FFC000"/>
                </a:solidFill>
              </a:defRPr>
            </a:lvl1pPr>
          </a:lstStyle>
          <a:p>
            <a:pPr lvl="0"/>
            <a:r>
              <a:rPr lang="en-US" dirty="0"/>
              <a:t>Subtitle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34" y="1411977"/>
            <a:ext cx="1485039" cy="3064478"/>
          </a:xfrm>
          <a:prstGeom prst="rect">
            <a:avLst/>
          </a:prstGeom>
        </p:spPr>
      </p:pic>
      <p:sp>
        <p:nvSpPr>
          <p:cNvPr id="7" name="Rectangle 6"/>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8" name="Rectangle 7"/>
          <p:cNvSpPr/>
          <p:nvPr userDrawn="1"/>
        </p:nvSpPr>
        <p:spPr>
          <a:xfrm>
            <a:off x="0" y="6117753"/>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Tree>
    <p:extLst>
      <p:ext uri="{BB962C8B-B14F-4D97-AF65-F5344CB8AC3E}">
        <p14:creationId xmlns:p14="http://schemas.microsoft.com/office/powerpoint/2010/main" val="231482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image layout">
    <p:spTree>
      <p:nvGrpSpPr>
        <p:cNvPr id="1" name=""/>
        <p:cNvGrpSpPr/>
        <p:nvPr/>
      </p:nvGrpSpPr>
      <p:grpSpPr>
        <a:xfrm>
          <a:off x="0" y="0"/>
          <a:ext cx="0" cy="0"/>
          <a:chOff x="0" y="0"/>
          <a:chExt cx="0" cy="0"/>
        </a:xfrm>
      </p:grpSpPr>
      <p:sp>
        <p:nvSpPr>
          <p:cNvPr id="11" name="Picture Placeholder 8"/>
          <p:cNvSpPr>
            <a:spLocks noGrp="1"/>
          </p:cNvSpPr>
          <p:nvPr>
            <p:ph type="pic" sz="quarter" idx="16"/>
          </p:nvPr>
        </p:nvSpPr>
        <p:spPr>
          <a:xfrm>
            <a:off x="6816376" y="0"/>
            <a:ext cx="5375624"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Text Placeholder 5"/>
          <p:cNvSpPr>
            <a:spLocks noGrp="1"/>
          </p:cNvSpPr>
          <p:nvPr>
            <p:ph type="body" sz="quarter" idx="14" hasCustomPrompt="1"/>
          </p:nvPr>
        </p:nvSpPr>
        <p:spPr>
          <a:xfrm>
            <a:off x="1427073" y="1640098"/>
            <a:ext cx="4308938"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Activate Listening</a:t>
            </a:r>
            <a:endParaRPr lang="ru-RU" dirty="0"/>
          </a:p>
        </p:txBody>
      </p:sp>
      <p:sp>
        <p:nvSpPr>
          <p:cNvPr id="10" name="Text Placeholder 10"/>
          <p:cNvSpPr>
            <a:spLocks noGrp="1"/>
          </p:cNvSpPr>
          <p:nvPr>
            <p:ph type="body" sz="quarter" idx="15" hasCustomPrompt="1"/>
          </p:nvPr>
        </p:nvSpPr>
        <p:spPr>
          <a:xfrm>
            <a:off x="1421738"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Vestibulum</a:t>
            </a:r>
            <a:r>
              <a:rPr lang="en-US" dirty="0"/>
              <a:t> </a:t>
            </a:r>
            <a:r>
              <a:rPr lang="en-US" dirty="0" err="1"/>
              <a:t>sollicitudin</a:t>
            </a:r>
            <a:r>
              <a:rPr lang="en-US" dirty="0"/>
              <a:t> </a:t>
            </a:r>
            <a:r>
              <a:rPr lang="en-US" dirty="0" err="1"/>
              <a:t>eget</a:t>
            </a:r>
            <a:r>
              <a:rPr lang="en-US" dirty="0"/>
              <a:t>. </a:t>
            </a:r>
            <a:r>
              <a:rPr lang="en-US" dirty="0" err="1"/>
              <a:t>Curabi</a:t>
            </a:r>
            <a:r>
              <a:rPr lang="en-US" dirty="0"/>
              <a:t> </a:t>
            </a:r>
            <a:r>
              <a:rPr lang="en-US" dirty="0" err="1"/>
              <a:t>tupeget</a:t>
            </a:r>
            <a:r>
              <a:rPr lang="en-US" dirty="0"/>
              <a:t> </a:t>
            </a:r>
            <a:r>
              <a:rPr lang="en-US" dirty="0" err="1"/>
              <a:t>imperdiw</a:t>
            </a:r>
            <a:r>
              <a:rPr lang="en-US" dirty="0"/>
              <a:t> </a:t>
            </a:r>
            <a:r>
              <a:rPr lang="en-US" dirty="0" err="1"/>
              <a:t>etotelluso</a:t>
            </a:r>
            <a:r>
              <a:rPr lang="en-US" dirty="0"/>
              <a:t>, </a:t>
            </a:r>
            <a:r>
              <a:rPr lang="en-US" dirty="0" err="1"/>
              <a:t>venre</a:t>
            </a:r>
            <a:r>
              <a:rPr lang="ru-RU" dirty="0"/>
              <a:t> </a:t>
            </a:r>
            <a:r>
              <a:rPr lang="en-US" dirty="0" err="1"/>
              <a:t>wopenat</a:t>
            </a:r>
            <a:r>
              <a:rPr lang="en-US" dirty="0"/>
              <a:t> is </a:t>
            </a:r>
            <a:r>
              <a:rPr lang="en-US" dirty="0" err="1"/>
              <a:t>sodaleretu</a:t>
            </a:r>
            <a:r>
              <a:rPr lang="en-US" dirty="0"/>
              <a:t> </a:t>
            </a:r>
            <a:r>
              <a:rPr lang="en-US" dirty="0" err="1"/>
              <a:t>sjusto</a:t>
            </a:r>
            <a:r>
              <a:rPr lang="en-US" dirty="0"/>
              <a:t>. In </a:t>
            </a:r>
            <a:r>
              <a:rPr lang="en-US" dirty="0" err="1"/>
              <a:t>hacw</a:t>
            </a:r>
            <a:r>
              <a:rPr lang="en-US" dirty="0"/>
              <a:t> </a:t>
            </a:r>
            <a:r>
              <a:rPr lang="en-US" dirty="0" err="1"/>
              <a:t>erewtop</a:t>
            </a:r>
            <a:r>
              <a:rPr lang="en-US" dirty="0"/>
              <a:t> </a:t>
            </a:r>
            <a:r>
              <a:rPr lang="en-US" dirty="0" err="1"/>
              <a:t>dopi</a:t>
            </a:r>
            <a:r>
              <a:rPr lang="en-US" dirty="0"/>
              <a:t> </a:t>
            </a:r>
            <a:r>
              <a:rPr lang="en-US" dirty="0" err="1"/>
              <a:t>weropo</a:t>
            </a:r>
            <a:r>
              <a:rPr lang="en-US" dirty="0"/>
              <a:t> </a:t>
            </a:r>
            <a:r>
              <a:rPr lang="en-US" dirty="0" err="1"/>
              <a:t>regeto</a:t>
            </a:r>
            <a:r>
              <a:rPr lang="en-US" dirty="0"/>
              <a:t> </a:t>
            </a:r>
            <a:r>
              <a:rPr lang="en-US" dirty="0" err="1"/>
              <a:t>imperdi</a:t>
            </a:r>
            <a:r>
              <a:rPr lang="en-US" dirty="0"/>
              <a:t> </a:t>
            </a:r>
            <a:r>
              <a:rPr lang="en-US" dirty="0" err="1"/>
              <a:t>etelluwer</a:t>
            </a:r>
            <a:r>
              <a:rPr lang="ru-RU" dirty="0"/>
              <a:t> </a:t>
            </a:r>
            <a:r>
              <a:rPr lang="en-US" dirty="0" err="1"/>
              <a:t>sopdolor</a:t>
            </a:r>
            <a:r>
              <a:rPr lang="en-US" dirty="0"/>
              <a:t> </a:t>
            </a:r>
            <a:r>
              <a:rPr lang="en-US" dirty="0" err="1"/>
              <a:t>sitamet</a:t>
            </a:r>
            <a:r>
              <a:rPr lang="en-US" dirty="0"/>
              <a:t>. </a:t>
            </a:r>
            <a:endParaRPr lang="ru-RU" dirty="0"/>
          </a:p>
        </p:txBody>
      </p:sp>
    </p:spTree>
    <p:extLst>
      <p:ext uri="{BB962C8B-B14F-4D97-AF65-F5344CB8AC3E}">
        <p14:creationId xmlns:p14="http://schemas.microsoft.com/office/powerpoint/2010/main" val="28183538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endParaRPr lang="en-US" dirty="0"/>
          </a:p>
        </p:txBody>
      </p:sp>
      <p:sp>
        <p:nvSpPr>
          <p:cNvPr id="4" name="Footer Placeholder 3"/>
          <p:cNvSpPr>
            <a:spLocks noGrp="1"/>
          </p:cNvSpPr>
          <p:nvPr>
            <p:ph type="ftr" sz="quarter" idx="10"/>
          </p:nvPr>
        </p:nvSpPr>
        <p:spPr>
          <a:xfrm>
            <a:off x="4165600" y="6248400"/>
            <a:ext cx="38608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a:xfrm>
            <a:off x="8737600" y="6243638"/>
            <a:ext cx="2844800" cy="457200"/>
          </a:xfrm>
        </p:spPr>
        <p:txBody>
          <a:bodyPr/>
          <a:lstStyle>
            <a:lvl1pPr>
              <a:defRPr/>
            </a:lvl1pPr>
          </a:lstStyle>
          <a:p>
            <a:fld id="{27274C91-1069-4F1A-A93F-D21873F418DA}" type="slidenum">
              <a:rPr lang="en-US">
                <a:solidFill>
                  <a:srgbClr val="FFFFFF"/>
                </a:solidFill>
              </a:rPr>
              <a:pPr/>
              <a:t>‹#›</a:t>
            </a:fld>
            <a:endParaRPr lang="en-US" dirty="0">
              <a:solidFill>
                <a:srgbClr val="FFFFFF"/>
              </a:solidFill>
            </a:endParaRPr>
          </a:p>
        </p:txBody>
      </p:sp>
      <p:sp>
        <p:nvSpPr>
          <p:cNvPr id="6" name="Date Placeholder 5"/>
          <p:cNvSpPr>
            <a:spLocks noGrp="1"/>
          </p:cNvSpPr>
          <p:nvPr>
            <p:ph type="dt" sz="half" idx="12"/>
          </p:nvPr>
        </p:nvSpPr>
        <p:spPr>
          <a:xfrm>
            <a:off x="609600" y="6248400"/>
            <a:ext cx="2844800" cy="457200"/>
          </a:xfrm>
        </p:spPr>
        <p:txBody>
          <a:bodyPr/>
          <a:lstStyle>
            <a:lvl1pPr>
              <a:defRPr/>
            </a:lvl1pPr>
          </a:lstStyle>
          <a:p>
            <a:fld id="{E1BEB91A-573A-4982-9B53-586BF38CBDF7}" type="datetime1">
              <a:rPr lang="en-US" smtClean="0">
                <a:solidFill>
                  <a:srgbClr val="FFFFFF"/>
                </a:solidFill>
              </a:rPr>
              <a:t>2/18/2025</a:t>
            </a:fld>
            <a:endParaRPr lang="en-US" dirty="0">
              <a:solidFill>
                <a:srgbClr val="FFFFFF"/>
              </a:solidFill>
            </a:endParaRPr>
          </a:p>
        </p:txBody>
      </p:sp>
    </p:spTree>
    <p:extLst>
      <p:ext uri="{BB962C8B-B14F-4D97-AF65-F5344CB8AC3E}">
        <p14:creationId xmlns:p14="http://schemas.microsoft.com/office/powerpoint/2010/main" val="1682953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19"/>
        <p:cNvGrpSpPr/>
        <p:nvPr/>
      </p:nvGrpSpPr>
      <p:grpSpPr>
        <a:xfrm>
          <a:off x="0" y="0"/>
          <a:ext cx="0" cy="0"/>
          <a:chOff x="0" y="0"/>
          <a:chExt cx="0" cy="0"/>
        </a:xfrm>
      </p:grpSpPr>
      <p:cxnSp>
        <p:nvCxnSpPr>
          <p:cNvPr id="20" name="Google Shape;20;p2"/>
          <p:cNvCxnSpPr/>
          <p:nvPr/>
        </p:nvCxnSpPr>
        <p:spPr>
          <a:xfrm flipH="1">
            <a:off x="2852227" y="1451860"/>
            <a:ext cx="8820" cy="2978485"/>
          </a:xfrm>
          <a:prstGeom prst="straightConnector1">
            <a:avLst/>
          </a:prstGeom>
          <a:noFill/>
          <a:ln w="38100" cap="flat" cmpd="sng">
            <a:solidFill>
              <a:srgbClr val="FFC000"/>
            </a:solidFill>
            <a:prstDash val="solid"/>
            <a:miter lim="800000"/>
            <a:headEnd type="none" w="sm" len="sm"/>
            <a:tailEnd type="none" w="sm" len="sm"/>
          </a:ln>
        </p:spPr>
      </p:cxnSp>
      <p:sp>
        <p:nvSpPr>
          <p:cNvPr id="21" name="Google Shape;21;p2"/>
          <p:cNvSpPr txBox="1"/>
          <p:nvPr/>
        </p:nvSpPr>
        <p:spPr>
          <a:xfrm>
            <a:off x="3470989" y="6373911"/>
            <a:ext cx="6521823"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lt1"/>
                </a:solidFill>
                <a:latin typeface="Calibri"/>
                <a:ea typeface="Calibri"/>
                <a:cs typeface="Calibri"/>
                <a:sym typeface="Calibri"/>
              </a:rPr>
              <a:t>AMERICAN FEDERATION OF GOVERNMENT EMPLOYEES, AFL - CIO</a:t>
            </a:r>
            <a:endParaRPr sz="1800"/>
          </a:p>
        </p:txBody>
      </p:sp>
      <p:sp>
        <p:nvSpPr>
          <p:cNvPr id="22" name="Google Shape;22;p2"/>
          <p:cNvSpPr txBox="1">
            <a:spLocks noGrp="1"/>
          </p:cNvSpPr>
          <p:nvPr>
            <p:ph type="body" idx="1"/>
          </p:nvPr>
        </p:nvSpPr>
        <p:spPr>
          <a:xfrm>
            <a:off x="3352800" y="1452564"/>
            <a:ext cx="6923088" cy="913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4050"/>
              <a:buNone/>
              <a:defRPr sz="4050" b="1">
                <a:solidFill>
                  <a:srgbClr val="00206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3352800" y="2440970"/>
            <a:ext cx="6923088" cy="913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3000"/>
              <a:buNone/>
              <a:defRPr sz="3000">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
          <p:cNvPicPr preferRelativeResize="0"/>
          <p:nvPr/>
        </p:nvPicPr>
        <p:blipFill rotWithShape="1">
          <a:blip r:embed="rId2">
            <a:alphaModFix/>
          </a:blip>
          <a:srcRect/>
          <a:stretch/>
        </p:blipFill>
        <p:spPr>
          <a:xfrm>
            <a:off x="875434" y="1411977"/>
            <a:ext cx="1485039" cy="3064478"/>
          </a:xfrm>
          <a:prstGeom prst="rect">
            <a:avLst/>
          </a:prstGeom>
          <a:noFill/>
          <a:ln>
            <a:noFill/>
          </a:ln>
        </p:spPr>
      </p:pic>
      <p:sp>
        <p:nvSpPr>
          <p:cNvPr id="25" name="Google Shape;25;p2"/>
          <p:cNvSpPr/>
          <p:nvPr/>
        </p:nvSpPr>
        <p:spPr>
          <a:xfrm>
            <a:off x="0" y="6197600"/>
            <a:ext cx="12192000" cy="660400"/>
          </a:xfrm>
          <a:prstGeom prst="rect">
            <a:avLst/>
          </a:prstGeom>
          <a:solidFill>
            <a:srgbClr val="2535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C000"/>
              </a:solidFill>
              <a:latin typeface="Calibri"/>
              <a:ea typeface="Calibri"/>
              <a:cs typeface="Calibri"/>
              <a:sym typeface="Calibri"/>
            </a:endParaRPr>
          </a:p>
        </p:txBody>
      </p:sp>
      <p:sp>
        <p:nvSpPr>
          <p:cNvPr id="26" name="Google Shape;26;p2"/>
          <p:cNvSpPr/>
          <p:nvPr/>
        </p:nvSpPr>
        <p:spPr>
          <a:xfrm>
            <a:off x="0" y="6117753"/>
            <a:ext cx="12192000" cy="88900"/>
          </a:xfrm>
          <a:prstGeom prst="rect">
            <a:avLst/>
          </a:prstGeom>
          <a:solidFill>
            <a:srgbClr val="FDB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C000"/>
              </a:solidFill>
              <a:latin typeface="Calibri"/>
              <a:ea typeface="Calibri"/>
              <a:cs typeface="Calibri"/>
              <a:sym typeface="Calibri"/>
            </a:endParaRPr>
          </a:p>
        </p:txBody>
      </p:sp>
    </p:spTree>
    <p:extLst>
      <p:ext uri="{BB962C8B-B14F-4D97-AF65-F5344CB8AC3E}">
        <p14:creationId xmlns:p14="http://schemas.microsoft.com/office/powerpoint/2010/main" val="250907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2067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8959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77139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1938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50631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9984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5754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51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layout">
    <p:spTree>
      <p:nvGrpSpPr>
        <p:cNvPr id="1" name=""/>
        <p:cNvGrpSpPr/>
        <p:nvPr/>
      </p:nvGrpSpPr>
      <p:grpSpPr>
        <a:xfrm>
          <a:off x="0" y="0"/>
          <a:ext cx="0" cy="0"/>
          <a:chOff x="0" y="0"/>
          <a:chExt cx="0" cy="0"/>
        </a:xfrm>
      </p:grpSpPr>
      <p:sp>
        <p:nvSpPr>
          <p:cNvPr id="11" name="Picture Placeholder 8"/>
          <p:cNvSpPr>
            <a:spLocks noGrp="1"/>
          </p:cNvSpPr>
          <p:nvPr>
            <p:ph type="pic" sz="quarter" idx="16"/>
          </p:nvPr>
        </p:nvSpPr>
        <p:spPr>
          <a:xfrm>
            <a:off x="-7015" y="0"/>
            <a:ext cx="538264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8" name="Text Placeholder 5"/>
          <p:cNvSpPr>
            <a:spLocks noGrp="1"/>
          </p:cNvSpPr>
          <p:nvPr>
            <p:ph type="body" sz="quarter" idx="14" hasCustomPrompt="1"/>
          </p:nvPr>
        </p:nvSpPr>
        <p:spPr>
          <a:xfrm>
            <a:off x="6468959" y="1640098"/>
            <a:ext cx="4308938"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Stay real. Always</a:t>
            </a:r>
            <a:endParaRPr lang="ru-RU" dirty="0"/>
          </a:p>
        </p:txBody>
      </p:sp>
      <p:sp>
        <p:nvSpPr>
          <p:cNvPr id="10" name="Text Placeholder 10"/>
          <p:cNvSpPr>
            <a:spLocks noGrp="1"/>
          </p:cNvSpPr>
          <p:nvPr>
            <p:ph type="body" sz="quarter" idx="15" hasCustomPrompt="1"/>
          </p:nvPr>
        </p:nvSpPr>
        <p:spPr>
          <a:xfrm>
            <a:off x="6463625"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Proino</a:t>
            </a:r>
            <a:r>
              <a:rPr lang="en-US" dirty="0"/>
              <a:t> </a:t>
            </a:r>
            <a:r>
              <a:rPr lang="en-US" dirty="0" err="1"/>
              <a:t>werop</a:t>
            </a:r>
            <a:r>
              <a:rPr lang="en-US" dirty="0"/>
              <a:t> </a:t>
            </a:r>
            <a:r>
              <a:rPr lang="en-US" dirty="0" err="1"/>
              <a:t>aliqueteg</a:t>
            </a:r>
            <a:r>
              <a:rPr lang="en-US" dirty="0"/>
              <a:t> </a:t>
            </a:r>
            <a:r>
              <a:rPr lang="en-US" dirty="0" err="1"/>
              <a:t>terwe</a:t>
            </a:r>
            <a:r>
              <a:rPr lang="en-US" dirty="0"/>
              <a:t> mauri </a:t>
            </a:r>
            <a:r>
              <a:rPr lang="en-US" dirty="0" err="1"/>
              <a:t>potemollis</a:t>
            </a:r>
            <a:r>
              <a:rPr lang="en-US" dirty="0"/>
              <a:t> </a:t>
            </a:r>
            <a:r>
              <a:rPr lang="en-US" dirty="0" err="1"/>
              <a:t>eneanewr</a:t>
            </a:r>
            <a:r>
              <a:rPr lang="en-US" dirty="0"/>
              <a:t> </a:t>
            </a:r>
            <a:r>
              <a:rPr lang="en-US" dirty="0" err="1"/>
              <a:t>viverra</a:t>
            </a:r>
            <a:r>
              <a:rPr lang="en-US" dirty="0"/>
              <a:t> quam. Lorem ipsum </a:t>
            </a:r>
            <a:r>
              <a:rPr lang="en-US" dirty="0" err="1"/>
              <a:t>dolorsita</a:t>
            </a:r>
            <a:r>
              <a:rPr lang="en-US" dirty="0"/>
              <a:t> </a:t>
            </a:r>
            <a:r>
              <a:rPr lang="en-US" dirty="0" err="1"/>
              <a:t>metwerti</a:t>
            </a:r>
            <a:r>
              <a:rPr lang="uk-UA" dirty="0"/>
              <a:t> </a:t>
            </a:r>
            <a:r>
              <a:rPr lang="en-US" dirty="0"/>
              <a:t>pow </a:t>
            </a:r>
            <a:r>
              <a:rPr lang="en-US" dirty="0" err="1"/>
              <a:t>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a:t>
            </a:r>
            <a:r>
              <a:rPr lang="en-US" dirty="0"/>
              <a:t> </a:t>
            </a:r>
            <a:r>
              <a:rPr lang="en-US" dirty="0" err="1"/>
              <a:t>gelitase</a:t>
            </a:r>
            <a:r>
              <a:rPr lang="en-US" dirty="0"/>
              <a:t> </a:t>
            </a:r>
            <a:r>
              <a:rPr lang="en-US" dirty="0" err="1"/>
              <a:t>telluwer</a:t>
            </a:r>
            <a:r>
              <a:rPr lang="ru-RU" dirty="0"/>
              <a:t> </a:t>
            </a:r>
            <a:r>
              <a:rPr lang="en-US" dirty="0" err="1"/>
              <a:t>sopdolor</a:t>
            </a:r>
            <a:r>
              <a:rPr lang="en-US" dirty="0"/>
              <a:t>.</a:t>
            </a:r>
            <a:endParaRPr lang="ru-RU" dirty="0"/>
          </a:p>
        </p:txBody>
      </p:sp>
    </p:spTree>
    <p:extLst>
      <p:ext uri="{BB962C8B-B14F-4D97-AF65-F5344CB8AC3E}">
        <p14:creationId xmlns:p14="http://schemas.microsoft.com/office/powerpoint/2010/main" val="4871457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2580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2839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295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imag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3"/>
          <p:cNvSpPr>
            <a:spLocks noGrp="1"/>
          </p:cNvSpPr>
          <p:nvPr>
            <p:ph type="body" sz="quarter" idx="13" hasCustomPrompt="1"/>
          </p:nvPr>
        </p:nvSpPr>
        <p:spPr>
          <a:xfrm>
            <a:off x="1421119" y="3803259"/>
            <a:ext cx="9349761"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Ideas that provoke</a:t>
            </a:r>
            <a:endParaRPr lang="ru-RU" dirty="0"/>
          </a:p>
        </p:txBody>
      </p:sp>
      <p:sp>
        <p:nvSpPr>
          <p:cNvPr id="6" name="Text Placeholder 10"/>
          <p:cNvSpPr>
            <a:spLocks noGrp="1"/>
          </p:cNvSpPr>
          <p:nvPr>
            <p:ph type="body" sz="quarter" idx="20" hasCustomPrompt="1"/>
          </p:nvPr>
        </p:nvSpPr>
        <p:spPr>
          <a:xfrm>
            <a:off x="1415349" y="4876841"/>
            <a:ext cx="9361303" cy="101951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Vestibulum</a:t>
            </a:r>
            <a:r>
              <a:rPr lang="en-US" dirty="0"/>
              <a:t> </a:t>
            </a:r>
            <a:r>
              <a:rPr lang="en-US" dirty="0" err="1"/>
              <a:t>sollicitudin</a:t>
            </a:r>
            <a:r>
              <a:rPr lang="en-US" dirty="0"/>
              <a:t> </a:t>
            </a:r>
            <a:r>
              <a:rPr lang="en-US" dirty="0" err="1"/>
              <a:t>eget</a:t>
            </a:r>
            <a:r>
              <a:rPr lang="en-US" dirty="0"/>
              <a:t> </a:t>
            </a:r>
            <a:r>
              <a:rPr lang="en-US" dirty="0" err="1"/>
              <a:t>antcurs</a:t>
            </a:r>
            <a:r>
              <a:rPr lang="en-US" dirty="0"/>
              <a:t> us </a:t>
            </a:r>
            <a:r>
              <a:rPr lang="en-US" dirty="0" err="1"/>
              <a:t>pretium</a:t>
            </a:r>
            <a:r>
              <a:rPr lang="en-US" dirty="0"/>
              <a:t>. </a:t>
            </a:r>
            <a:r>
              <a:rPr lang="en-US" dirty="0" err="1"/>
              <a:t>Curabitu</a:t>
            </a:r>
            <a:r>
              <a:rPr lang="en-US" dirty="0"/>
              <a:t> </a:t>
            </a:r>
            <a:r>
              <a:rPr lang="en-US" dirty="0" err="1"/>
              <a:t>reget</a:t>
            </a:r>
            <a:r>
              <a:rPr lang="en-US" dirty="0"/>
              <a:t> </a:t>
            </a:r>
            <a:r>
              <a:rPr lang="en-US" dirty="0" err="1"/>
              <a:t>imperdiet</a:t>
            </a:r>
            <a:r>
              <a:rPr lang="en-US" dirty="0"/>
              <a:t> </a:t>
            </a:r>
            <a:r>
              <a:rPr lang="en-US" dirty="0" err="1"/>
              <a:t>tellus</a:t>
            </a:r>
            <a:r>
              <a:rPr lang="en-US" dirty="0"/>
              <a:t>, </a:t>
            </a:r>
            <a:r>
              <a:rPr lang="en-US" dirty="0" err="1"/>
              <a:t>venenat</a:t>
            </a:r>
            <a:r>
              <a:rPr lang="en-US" dirty="0"/>
              <a:t> is </a:t>
            </a:r>
            <a:r>
              <a:rPr lang="en-US" dirty="0" err="1"/>
              <a:t>sodale</a:t>
            </a:r>
            <a:r>
              <a:rPr lang="en-US" dirty="0"/>
              <a:t> </a:t>
            </a:r>
            <a:r>
              <a:rPr lang="en-US" dirty="0" err="1"/>
              <a:t>justo</a:t>
            </a:r>
            <a:r>
              <a:rPr lang="en-US" dirty="0"/>
              <a:t>. In </a:t>
            </a:r>
            <a:r>
              <a:rPr lang="en-US" dirty="0" err="1"/>
              <a:t>hac</a:t>
            </a:r>
            <a:r>
              <a:rPr lang="en-US" dirty="0"/>
              <a:t> </a:t>
            </a:r>
            <a:r>
              <a:rPr lang="en-US" dirty="0" err="1"/>
              <a:t>rewtop</a:t>
            </a:r>
            <a:r>
              <a:rPr lang="en-US" dirty="0"/>
              <a:t> </a:t>
            </a:r>
            <a:r>
              <a:rPr lang="en-US" dirty="0" err="1"/>
              <a:t>habitasse</a:t>
            </a:r>
            <a:r>
              <a:rPr lang="en-US" dirty="0"/>
              <a:t> </a:t>
            </a:r>
            <a:r>
              <a:rPr lang="en-US" dirty="0" err="1"/>
              <a:t>platea</a:t>
            </a:r>
            <a:r>
              <a:rPr lang="en-US" dirty="0"/>
              <a:t> </a:t>
            </a:r>
            <a:r>
              <a:rPr lang="en-US" dirty="0" err="1"/>
              <a:t>habitas</a:t>
            </a:r>
            <a:r>
              <a:rPr lang="en-US" dirty="0"/>
              <a:t> </a:t>
            </a:r>
            <a:r>
              <a:rPr lang="en-US" dirty="0" err="1"/>
              <a:t>imperdiet</a:t>
            </a:r>
            <a:r>
              <a:rPr lang="en-US" dirty="0"/>
              <a:t> </a:t>
            </a:r>
            <a:r>
              <a:rPr lang="en-US" dirty="0" err="1"/>
              <a:t>tellus</a:t>
            </a:r>
            <a:r>
              <a:rPr lang="en-US" dirty="0"/>
              <a:t>  </a:t>
            </a:r>
            <a:r>
              <a:rPr lang="en-US" dirty="0" err="1"/>
              <a:t>dictumst</a:t>
            </a:r>
            <a:r>
              <a:rPr lang="en-US" dirty="0"/>
              <a:t> </a:t>
            </a:r>
            <a:r>
              <a:rPr lang="en-US" dirty="0" err="1"/>
              <a:t>volutpat</a:t>
            </a:r>
            <a:r>
              <a:rPr lang="en-US" dirty="0"/>
              <a:t> jus </a:t>
            </a:r>
            <a:r>
              <a:rPr lang="en-US" dirty="0" err="1"/>
              <a:t>twohormt</a:t>
            </a:r>
            <a:r>
              <a:rPr lang="en-US" dirty="0"/>
              <a:t> </a:t>
            </a:r>
            <a:r>
              <a:rPr lang="en-US" dirty="0" err="1"/>
              <a:t>vestibu</a:t>
            </a:r>
            <a:r>
              <a:rPr lang="en-US" dirty="0"/>
              <a:t> </a:t>
            </a:r>
            <a:r>
              <a:rPr lang="en-US" dirty="0" err="1"/>
              <a:t>lums</a:t>
            </a:r>
            <a:r>
              <a:rPr lang="en-US" dirty="0"/>
              <a:t> </a:t>
            </a:r>
            <a:r>
              <a:rPr lang="en-US" dirty="0" err="1"/>
              <a:t>etewt</a:t>
            </a:r>
            <a:r>
              <a:rPr lang="en-US" dirty="0"/>
              <a:t> </a:t>
            </a:r>
            <a:r>
              <a:rPr lang="en-US" dirty="0" err="1"/>
              <a:t>neque</a:t>
            </a:r>
            <a:r>
              <a:rPr lang="en-US" dirty="0"/>
              <a:t> </a:t>
            </a:r>
            <a:r>
              <a:rPr lang="en-US" dirty="0" err="1"/>
              <a:t>werower</a:t>
            </a:r>
            <a:r>
              <a:rPr lang="en-US" dirty="0"/>
              <a:t>.</a:t>
            </a:r>
            <a:endParaRPr lang="ru-RU" dirty="0"/>
          </a:p>
        </p:txBody>
      </p:sp>
      <p:sp>
        <p:nvSpPr>
          <p:cNvPr id="7" name="Picture Placeholder 6"/>
          <p:cNvSpPr>
            <a:spLocks noGrp="1"/>
          </p:cNvSpPr>
          <p:nvPr>
            <p:ph type="pic" sz="quarter" idx="12"/>
          </p:nvPr>
        </p:nvSpPr>
        <p:spPr>
          <a:xfrm>
            <a:off x="1415349" y="1281693"/>
            <a:ext cx="9361302" cy="214730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Tree>
    <p:extLst>
      <p:ext uri="{BB962C8B-B14F-4D97-AF65-F5344CB8AC3E}">
        <p14:creationId xmlns:p14="http://schemas.microsoft.com/office/powerpoint/2010/main" val="212237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image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427707" y="3802475"/>
            <a:ext cx="9348944" cy="214730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Text Placeholder 3"/>
          <p:cNvSpPr>
            <a:spLocks noGrp="1"/>
          </p:cNvSpPr>
          <p:nvPr>
            <p:ph type="body" sz="quarter" idx="13" hasCustomPrompt="1"/>
          </p:nvPr>
        </p:nvSpPr>
        <p:spPr>
          <a:xfrm>
            <a:off x="1425288" y="1278827"/>
            <a:ext cx="9349761"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We turn head</a:t>
            </a:r>
            <a:endParaRPr lang="ru-RU" dirty="0"/>
          </a:p>
        </p:txBody>
      </p:sp>
      <p:sp>
        <p:nvSpPr>
          <p:cNvPr id="9" name="Text Placeholder 10"/>
          <p:cNvSpPr>
            <a:spLocks noGrp="1"/>
          </p:cNvSpPr>
          <p:nvPr>
            <p:ph type="body" sz="quarter" idx="20" hasCustomPrompt="1"/>
          </p:nvPr>
        </p:nvSpPr>
        <p:spPr>
          <a:xfrm>
            <a:off x="1419518" y="2352410"/>
            <a:ext cx="9361303" cy="101951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Curabitu</a:t>
            </a:r>
            <a:r>
              <a:rPr lang="en-US" dirty="0"/>
              <a:t> </a:t>
            </a:r>
            <a:r>
              <a:rPr lang="en-US" dirty="0" err="1"/>
              <a:t>reget</a:t>
            </a:r>
            <a:r>
              <a:rPr lang="en-US" dirty="0"/>
              <a:t> </a:t>
            </a:r>
            <a:r>
              <a:rPr lang="en-US" dirty="0" err="1"/>
              <a:t>imperdiet</a:t>
            </a:r>
            <a:r>
              <a:rPr lang="en-US" dirty="0"/>
              <a:t> </a:t>
            </a:r>
            <a:r>
              <a:rPr lang="en-US" dirty="0" err="1"/>
              <a:t>tellus</a:t>
            </a:r>
            <a:r>
              <a:rPr lang="en-US" dirty="0"/>
              <a:t>, </a:t>
            </a:r>
            <a:r>
              <a:rPr lang="en-US" dirty="0" err="1"/>
              <a:t>venenat</a:t>
            </a:r>
            <a:r>
              <a:rPr lang="en-US" dirty="0"/>
              <a:t> is </a:t>
            </a:r>
            <a:r>
              <a:rPr lang="en-US" dirty="0" err="1"/>
              <a:t>sodale</a:t>
            </a:r>
            <a:r>
              <a:rPr lang="en-US" dirty="0"/>
              <a:t> </a:t>
            </a:r>
            <a:r>
              <a:rPr lang="en-US" dirty="0" err="1"/>
              <a:t>justo</a:t>
            </a:r>
            <a:r>
              <a:rPr lang="en-US" dirty="0"/>
              <a:t>. In </a:t>
            </a:r>
            <a:r>
              <a:rPr lang="en-US" dirty="0" err="1"/>
              <a:t>hac</a:t>
            </a:r>
            <a:r>
              <a:rPr lang="en-US" dirty="0"/>
              <a:t> </a:t>
            </a:r>
            <a:r>
              <a:rPr lang="en-US" dirty="0" err="1"/>
              <a:t>rewtop</a:t>
            </a:r>
            <a:r>
              <a:rPr lang="en-US" dirty="0"/>
              <a:t> </a:t>
            </a:r>
            <a:r>
              <a:rPr lang="en-US" dirty="0" err="1"/>
              <a:t>habitasse</a:t>
            </a:r>
            <a:r>
              <a:rPr lang="en-US" dirty="0"/>
              <a:t> </a:t>
            </a:r>
            <a:r>
              <a:rPr lang="en-US" dirty="0" err="1"/>
              <a:t>platea</a:t>
            </a:r>
            <a:r>
              <a:rPr lang="en-US" dirty="0"/>
              <a:t> </a:t>
            </a:r>
            <a:r>
              <a:rPr lang="en-US" dirty="0" err="1"/>
              <a:t>habitas</a:t>
            </a:r>
            <a:r>
              <a:rPr lang="en-US" dirty="0"/>
              <a:t> </a:t>
            </a:r>
            <a:r>
              <a:rPr lang="en-US" dirty="0" err="1"/>
              <a:t>imperdiet</a:t>
            </a:r>
            <a:r>
              <a:rPr lang="en-US" dirty="0"/>
              <a:t> </a:t>
            </a:r>
            <a:r>
              <a:rPr lang="en-US" dirty="0" err="1"/>
              <a:t>tellus</a:t>
            </a:r>
            <a:r>
              <a:rPr lang="en-US" dirty="0"/>
              <a:t>  </a:t>
            </a:r>
            <a:r>
              <a:rPr lang="en-US" dirty="0" err="1"/>
              <a:t>dictumst</a:t>
            </a:r>
            <a:r>
              <a:rPr lang="en-US" dirty="0"/>
              <a:t> </a:t>
            </a:r>
            <a:r>
              <a:rPr lang="en-US" dirty="0" err="1"/>
              <a:t>volutpat</a:t>
            </a:r>
            <a:r>
              <a:rPr lang="en-US" dirty="0"/>
              <a:t> jus </a:t>
            </a:r>
            <a:r>
              <a:rPr lang="en-US" dirty="0" err="1"/>
              <a:t>twohormt</a:t>
            </a:r>
            <a:r>
              <a:rPr lang="en-US" dirty="0"/>
              <a:t> </a:t>
            </a:r>
            <a:r>
              <a:rPr lang="en-US" dirty="0" err="1"/>
              <a:t>vestibu</a:t>
            </a:r>
            <a:r>
              <a:rPr lang="en-US" dirty="0"/>
              <a:t> </a:t>
            </a:r>
            <a:r>
              <a:rPr lang="en-US" dirty="0" err="1"/>
              <a:t>lums</a:t>
            </a:r>
            <a:r>
              <a:rPr lang="en-US" dirty="0"/>
              <a:t> </a:t>
            </a:r>
            <a:r>
              <a:rPr lang="en-US" dirty="0" err="1"/>
              <a:t>etewt</a:t>
            </a:r>
            <a:r>
              <a:rPr lang="en-US" dirty="0"/>
              <a:t> </a:t>
            </a:r>
            <a:r>
              <a:rPr lang="en-US" dirty="0" err="1"/>
              <a:t>neque</a:t>
            </a:r>
            <a:r>
              <a:rPr lang="en-US" dirty="0"/>
              <a:t> </a:t>
            </a:r>
            <a:r>
              <a:rPr lang="en-US" dirty="0" err="1"/>
              <a:t>werower</a:t>
            </a:r>
            <a:r>
              <a:rPr lang="en-US" dirty="0"/>
              <a:t>. </a:t>
            </a:r>
            <a:r>
              <a:rPr lang="en-US" dirty="0" err="1"/>
              <a:t>Vestibulum</a:t>
            </a:r>
            <a:r>
              <a:rPr lang="en-US" dirty="0"/>
              <a:t> </a:t>
            </a:r>
            <a:r>
              <a:rPr lang="en-US" dirty="0" err="1"/>
              <a:t>sollicitudin</a:t>
            </a:r>
            <a:r>
              <a:rPr lang="en-US" dirty="0"/>
              <a:t> </a:t>
            </a:r>
            <a:r>
              <a:rPr lang="en-US" dirty="0" err="1"/>
              <a:t>eget</a:t>
            </a:r>
            <a:r>
              <a:rPr lang="en-US" dirty="0"/>
              <a:t> </a:t>
            </a:r>
            <a:r>
              <a:rPr lang="en-US" dirty="0" err="1"/>
              <a:t>antcur</a:t>
            </a:r>
            <a:r>
              <a:rPr lang="en-US" dirty="0"/>
              <a:t> </a:t>
            </a:r>
            <a:r>
              <a:rPr lang="en-US" dirty="0" err="1"/>
              <a:t>pretium</a:t>
            </a:r>
            <a:r>
              <a:rPr lang="en-US" dirty="0"/>
              <a:t>.</a:t>
            </a:r>
            <a:endParaRPr lang="ru-RU" dirty="0"/>
          </a:p>
        </p:txBody>
      </p:sp>
    </p:spTree>
    <p:extLst>
      <p:ext uri="{BB962C8B-B14F-4D97-AF65-F5344CB8AC3E}">
        <p14:creationId xmlns:p14="http://schemas.microsoft.com/office/powerpoint/2010/main" val="163255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3"/>
          <p:cNvSpPr>
            <a:spLocks noGrp="1"/>
          </p:cNvSpPr>
          <p:nvPr>
            <p:ph type="body" sz="quarter" idx="13" hasCustomPrompt="1"/>
          </p:nvPr>
        </p:nvSpPr>
        <p:spPr>
          <a:xfrm>
            <a:off x="1421119" y="1640827"/>
            <a:ext cx="9349761"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What we do?</a:t>
            </a:r>
            <a:endParaRPr lang="ru-RU" dirty="0"/>
          </a:p>
        </p:txBody>
      </p:sp>
      <p:sp>
        <p:nvSpPr>
          <p:cNvPr id="8" name="Text Placeholder 10"/>
          <p:cNvSpPr>
            <a:spLocks noGrp="1"/>
          </p:cNvSpPr>
          <p:nvPr>
            <p:ph type="body" sz="quarter" idx="20" hasCustomPrompt="1"/>
          </p:nvPr>
        </p:nvSpPr>
        <p:spPr>
          <a:xfrm>
            <a:off x="3215691" y="2773935"/>
            <a:ext cx="2160728" cy="203902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Curabitu</a:t>
            </a:r>
            <a:r>
              <a:rPr lang="en-US" dirty="0"/>
              <a:t> </a:t>
            </a:r>
            <a:r>
              <a:rPr lang="en-US" dirty="0" err="1"/>
              <a:t>regetim</a:t>
            </a:r>
            <a:r>
              <a:rPr lang="en-US" dirty="0"/>
              <a:t> </a:t>
            </a:r>
            <a:r>
              <a:rPr lang="en-US" dirty="0" err="1"/>
              <a:t>perdiet</a:t>
            </a:r>
            <a:r>
              <a:rPr lang="en-US" dirty="0"/>
              <a:t> </a:t>
            </a:r>
            <a:r>
              <a:rPr lang="en-US" dirty="0" err="1"/>
              <a:t>tellus</a:t>
            </a:r>
            <a:r>
              <a:rPr lang="en-US" dirty="0"/>
              <a:t>, </a:t>
            </a:r>
            <a:r>
              <a:rPr lang="en-US" dirty="0" err="1"/>
              <a:t>ven</a:t>
            </a:r>
            <a:r>
              <a:rPr lang="en-US" dirty="0"/>
              <a:t> </a:t>
            </a:r>
            <a:r>
              <a:rPr lang="en-US" dirty="0" err="1"/>
              <a:t>nat</a:t>
            </a:r>
            <a:r>
              <a:rPr lang="en-US" dirty="0"/>
              <a:t> is </a:t>
            </a:r>
            <a:r>
              <a:rPr lang="en-US" dirty="0" err="1"/>
              <a:t>sodale</a:t>
            </a:r>
            <a:r>
              <a:rPr lang="en-US" dirty="0"/>
              <a:t> </a:t>
            </a:r>
            <a:r>
              <a:rPr lang="en-US" dirty="0" err="1"/>
              <a:t>justo</a:t>
            </a:r>
            <a:r>
              <a:rPr lang="en-US" dirty="0"/>
              <a:t>. In </a:t>
            </a:r>
            <a:r>
              <a:rPr lang="en-US" dirty="0" err="1"/>
              <a:t>hac</a:t>
            </a:r>
            <a:r>
              <a:rPr lang="en-US" dirty="0"/>
              <a:t> </a:t>
            </a:r>
            <a:r>
              <a:rPr lang="en-US" dirty="0" err="1"/>
              <a:t>rewtop</a:t>
            </a:r>
            <a:r>
              <a:rPr lang="en-US" dirty="0"/>
              <a:t> </a:t>
            </a:r>
            <a:r>
              <a:rPr lang="en-US" dirty="0" err="1"/>
              <a:t>hab</a:t>
            </a:r>
            <a:r>
              <a:rPr lang="en-US" dirty="0"/>
              <a:t> </a:t>
            </a:r>
            <a:r>
              <a:rPr lang="en-US" dirty="0" err="1"/>
              <a:t>tasse</a:t>
            </a:r>
            <a:r>
              <a:rPr lang="en-US" dirty="0"/>
              <a:t> </a:t>
            </a:r>
            <a:r>
              <a:rPr lang="en-US" dirty="0" err="1"/>
              <a:t>platea</a:t>
            </a:r>
            <a:r>
              <a:rPr lang="en-US" dirty="0"/>
              <a:t> </a:t>
            </a:r>
            <a:r>
              <a:rPr lang="en-US" dirty="0" err="1"/>
              <a:t>habita</a:t>
            </a:r>
            <a:r>
              <a:rPr lang="en-US" dirty="0"/>
              <a:t> </a:t>
            </a:r>
            <a:r>
              <a:rPr lang="en-US" dirty="0" err="1"/>
              <a:t>simperdiet</a:t>
            </a:r>
            <a:r>
              <a:rPr lang="en-US" dirty="0"/>
              <a:t>.</a:t>
            </a:r>
            <a:endParaRPr lang="ru-RU" dirty="0"/>
          </a:p>
        </p:txBody>
      </p:sp>
      <p:sp>
        <p:nvSpPr>
          <p:cNvPr id="10" name="Text Placeholder 10"/>
          <p:cNvSpPr>
            <a:spLocks noGrp="1"/>
          </p:cNvSpPr>
          <p:nvPr>
            <p:ph type="body" sz="quarter" idx="21" hasCustomPrompt="1"/>
          </p:nvPr>
        </p:nvSpPr>
        <p:spPr>
          <a:xfrm>
            <a:off x="8269484" y="2773935"/>
            <a:ext cx="2147576" cy="203902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Imperdiet</a:t>
            </a:r>
            <a:r>
              <a:rPr lang="en-US" dirty="0"/>
              <a:t> </a:t>
            </a:r>
            <a:r>
              <a:rPr lang="en-US" dirty="0" err="1"/>
              <a:t>telluser</a:t>
            </a:r>
            <a:r>
              <a:rPr lang="en-US" dirty="0"/>
              <a:t>  </a:t>
            </a:r>
            <a:r>
              <a:rPr lang="en-US" dirty="0" err="1"/>
              <a:t>dictumst</a:t>
            </a:r>
            <a:r>
              <a:rPr lang="en-US" dirty="0"/>
              <a:t> </a:t>
            </a:r>
            <a:r>
              <a:rPr lang="en-US" dirty="0" err="1"/>
              <a:t>volutpat</a:t>
            </a:r>
            <a:r>
              <a:rPr lang="en-US" dirty="0"/>
              <a:t> jus </a:t>
            </a:r>
            <a:r>
              <a:rPr lang="en-US" dirty="0" err="1"/>
              <a:t>twohormt</a:t>
            </a:r>
            <a:r>
              <a:rPr lang="en-US" dirty="0"/>
              <a:t> vest </a:t>
            </a:r>
            <a:r>
              <a:rPr lang="en-US" dirty="0" err="1"/>
              <a:t>bulums</a:t>
            </a:r>
            <a:r>
              <a:rPr lang="en-US" dirty="0"/>
              <a:t> </a:t>
            </a:r>
            <a:r>
              <a:rPr lang="en-US" dirty="0" err="1"/>
              <a:t>etewt</a:t>
            </a:r>
            <a:r>
              <a:rPr lang="en-US" dirty="0"/>
              <a:t> </a:t>
            </a:r>
            <a:r>
              <a:rPr lang="en-US" dirty="0" err="1"/>
              <a:t>neq</a:t>
            </a:r>
            <a:r>
              <a:rPr lang="en-US" dirty="0"/>
              <a:t> </a:t>
            </a:r>
            <a:r>
              <a:rPr lang="en-US" dirty="0" err="1"/>
              <a:t>utewerower</a:t>
            </a:r>
            <a:r>
              <a:rPr lang="en-US" dirty="0"/>
              <a:t>. </a:t>
            </a:r>
            <a:r>
              <a:rPr lang="en-US" dirty="0" err="1"/>
              <a:t>Vesti</a:t>
            </a:r>
            <a:r>
              <a:rPr lang="en-US" dirty="0"/>
              <a:t> </a:t>
            </a:r>
            <a:r>
              <a:rPr lang="en-US" dirty="0" err="1"/>
              <a:t>bulum</a:t>
            </a:r>
            <a:r>
              <a:rPr lang="en-US" dirty="0"/>
              <a:t> </a:t>
            </a:r>
            <a:r>
              <a:rPr lang="en-US" dirty="0" err="1"/>
              <a:t>sollic</a:t>
            </a:r>
            <a:r>
              <a:rPr lang="en-US" dirty="0"/>
              <a:t>.</a:t>
            </a:r>
            <a:endParaRPr lang="ru-RU" dirty="0"/>
          </a:p>
        </p:txBody>
      </p:sp>
    </p:spTree>
    <p:extLst>
      <p:ext uri="{BB962C8B-B14F-4D97-AF65-F5344CB8AC3E}">
        <p14:creationId xmlns:p14="http://schemas.microsoft.com/office/powerpoint/2010/main" val="202926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1065099" y="1999325"/>
            <a:ext cx="4308938" cy="769442"/>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Our goals</a:t>
            </a:r>
            <a:endParaRPr lang="ru-RU" dirty="0"/>
          </a:p>
        </p:txBody>
      </p:sp>
      <p:sp>
        <p:nvSpPr>
          <p:cNvPr id="6" name="Text Placeholder 10"/>
          <p:cNvSpPr>
            <a:spLocks noGrp="1"/>
          </p:cNvSpPr>
          <p:nvPr>
            <p:ph type="body" sz="quarter" idx="15" hasCustomPrompt="1"/>
          </p:nvPr>
        </p:nvSpPr>
        <p:spPr>
          <a:xfrm>
            <a:off x="1070651" y="3074313"/>
            <a:ext cx="4303387"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fr-FR" dirty="0" err="1"/>
              <a:t>Proin</a:t>
            </a:r>
            <a:r>
              <a:rPr lang="fr-FR" dirty="0"/>
              <a:t> </a:t>
            </a:r>
            <a:r>
              <a:rPr lang="fr-FR" dirty="0" err="1"/>
              <a:t>aliquet</a:t>
            </a:r>
            <a:r>
              <a:rPr lang="fr-FR" dirty="0"/>
              <a:t> </a:t>
            </a:r>
            <a:r>
              <a:rPr lang="fr-FR" dirty="0" err="1"/>
              <a:t>eget</a:t>
            </a:r>
            <a:r>
              <a:rPr lang="fr-FR" dirty="0"/>
              <a:t> </a:t>
            </a:r>
            <a:r>
              <a:rPr lang="fr-FR" dirty="0" err="1"/>
              <a:t>mauris</a:t>
            </a:r>
            <a:r>
              <a:rPr lang="fr-FR" dirty="0"/>
              <a:t> a mollis </a:t>
            </a:r>
            <a:r>
              <a:rPr lang="fr-FR" dirty="0" err="1"/>
              <a:t>viv</a:t>
            </a:r>
            <a:r>
              <a:rPr lang="ru-RU" dirty="0"/>
              <a:t> </a:t>
            </a:r>
            <a:r>
              <a:rPr lang="fr-FR" dirty="0"/>
              <a:t>erra </a:t>
            </a:r>
            <a:r>
              <a:rPr lang="fr-FR" dirty="0" err="1"/>
              <a:t>quam</a:t>
            </a:r>
            <a:r>
              <a:rPr lang="fr-FR" dirty="0"/>
              <a:t>. </a:t>
            </a:r>
            <a:r>
              <a:rPr lang="en-US" dirty="0" err="1"/>
              <a:t>Etiam</a:t>
            </a:r>
            <a:r>
              <a:rPr lang="en-US" dirty="0"/>
              <a:t> </a:t>
            </a:r>
            <a:r>
              <a:rPr lang="en-US" dirty="0" err="1"/>
              <a:t>lacinia</a:t>
            </a:r>
            <a:r>
              <a:rPr lang="en-US" dirty="0"/>
              <a:t> </a:t>
            </a:r>
            <a:r>
              <a:rPr lang="en-US" dirty="0" err="1"/>
              <a:t>fermentum</a:t>
            </a:r>
            <a:r>
              <a:rPr lang="en-US" dirty="0"/>
              <a:t>.</a:t>
            </a:r>
            <a:r>
              <a:rPr lang="uk-UA" dirty="0"/>
              <a:t> </a:t>
            </a:r>
            <a:r>
              <a:rPr lang="en-US" dirty="0" err="1"/>
              <a:t>Vestibulu</a:t>
            </a:r>
            <a:r>
              <a:rPr lang="en-US" dirty="0"/>
              <a:t> </a:t>
            </a:r>
            <a:r>
              <a:rPr lang="en-US" dirty="0" err="1"/>
              <a:t>mosollic</a:t>
            </a:r>
            <a:r>
              <a:rPr lang="uk-UA" dirty="0"/>
              <a:t> </a:t>
            </a:r>
            <a:r>
              <a:rPr lang="en-US" dirty="0" err="1"/>
              <a:t>tudin</a:t>
            </a:r>
            <a:r>
              <a:rPr lang="en-US" dirty="0"/>
              <a:t> </a:t>
            </a:r>
            <a:r>
              <a:rPr lang="en-US" dirty="0" err="1"/>
              <a:t>eget</a:t>
            </a:r>
            <a:r>
              <a:rPr lang="en-US" dirty="0"/>
              <a:t> </a:t>
            </a:r>
            <a:r>
              <a:rPr lang="en-US" dirty="0" err="1"/>
              <a:t>antecu</a:t>
            </a:r>
            <a:r>
              <a:rPr lang="ru-RU" dirty="0"/>
              <a:t> </a:t>
            </a:r>
            <a:r>
              <a:rPr lang="en-US" dirty="0" err="1"/>
              <a:t>rsus</a:t>
            </a:r>
            <a:r>
              <a:rPr lang="en-US" dirty="0"/>
              <a:t> </a:t>
            </a:r>
            <a:r>
              <a:rPr lang="en-US" dirty="0" err="1"/>
              <a:t>pretium</a:t>
            </a:r>
            <a:r>
              <a:rPr lang="en-US" dirty="0"/>
              <a: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ru-RU" dirty="0"/>
              <a:t> </a:t>
            </a:r>
            <a:r>
              <a:rPr lang="en-US" dirty="0" err="1"/>
              <a:t>perdiet</a:t>
            </a:r>
            <a:r>
              <a:rPr lang="en-US" dirty="0"/>
              <a:t> </a:t>
            </a:r>
            <a:r>
              <a:rPr lang="en-US" dirty="0" err="1"/>
              <a:t>tellus</a:t>
            </a:r>
            <a:r>
              <a:rPr lang="en-US" dirty="0"/>
              <a:t>. </a:t>
            </a:r>
            <a:endParaRPr lang="ru-RU" dirty="0"/>
          </a:p>
        </p:txBody>
      </p:sp>
      <p:sp>
        <p:nvSpPr>
          <p:cNvPr id="7" name="Text Placeholder 5"/>
          <p:cNvSpPr>
            <a:spLocks noGrp="1"/>
          </p:cNvSpPr>
          <p:nvPr>
            <p:ph type="body" sz="quarter" idx="16" hasCustomPrompt="1"/>
          </p:nvPr>
        </p:nvSpPr>
        <p:spPr>
          <a:xfrm>
            <a:off x="6828737" y="1552799"/>
            <a:ext cx="4308642" cy="748236"/>
          </a:xfrm>
          <a:prstGeom prst="rect">
            <a:avLst/>
          </a:prstGeom>
          <a:solidFill>
            <a:schemeClr val="tx1"/>
          </a:solidFill>
        </p:spPr>
        <p:txBody>
          <a:bodyPr wrap="square" lIns="1296000" tIns="180000" rIns="180000" bIns="180000" anchor="ctr" anchorCtr="0">
            <a:spAutoFit/>
          </a:bodyPr>
          <a:lstStyle>
            <a:lvl1pPr marL="0" indent="0" algn="l">
              <a:lnSpc>
                <a:spcPct val="100000"/>
              </a:lnSpc>
              <a:spcBef>
                <a:spcPts val="0"/>
              </a:spcBef>
              <a:buNone/>
              <a:defRPr sz="2500" cap="none" baseline="0">
                <a:solidFill>
                  <a:schemeClr val="bg1"/>
                </a:solidFill>
                <a:latin typeface="+mj-lt"/>
              </a:defRPr>
            </a:lvl1pPr>
          </a:lstStyle>
          <a:p>
            <a:pPr lvl="0"/>
            <a:r>
              <a:rPr lang="en-US" dirty="0"/>
              <a:t>Increase sales</a:t>
            </a:r>
            <a:endParaRPr lang="ru-RU" dirty="0"/>
          </a:p>
        </p:txBody>
      </p:sp>
      <p:sp>
        <p:nvSpPr>
          <p:cNvPr id="9" name="Text Placeholder 5"/>
          <p:cNvSpPr>
            <a:spLocks noGrp="1"/>
          </p:cNvSpPr>
          <p:nvPr>
            <p:ph type="body" sz="quarter" idx="17" hasCustomPrompt="1"/>
          </p:nvPr>
        </p:nvSpPr>
        <p:spPr>
          <a:xfrm>
            <a:off x="6827377" y="2984342"/>
            <a:ext cx="4311137" cy="748236"/>
          </a:xfrm>
          <a:prstGeom prst="rect">
            <a:avLst/>
          </a:prstGeom>
          <a:solidFill>
            <a:schemeClr val="tx1"/>
          </a:solidFill>
        </p:spPr>
        <p:txBody>
          <a:bodyPr wrap="square" lIns="1296000" tIns="180000" rIns="180000" bIns="180000" anchor="ctr" anchorCtr="0">
            <a:spAutoFit/>
          </a:bodyPr>
          <a:lstStyle>
            <a:lvl1pPr marL="0" indent="0" algn="l">
              <a:lnSpc>
                <a:spcPct val="100000"/>
              </a:lnSpc>
              <a:spcBef>
                <a:spcPts val="0"/>
              </a:spcBef>
              <a:buNone/>
              <a:defRPr sz="2500" cap="none" baseline="0">
                <a:solidFill>
                  <a:schemeClr val="bg1"/>
                </a:solidFill>
                <a:latin typeface="+mj-lt"/>
              </a:defRPr>
            </a:lvl1pPr>
          </a:lstStyle>
          <a:p>
            <a:pPr lvl="0"/>
            <a:r>
              <a:rPr lang="en-US" dirty="0"/>
              <a:t>Generate leads</a:t>
            </a:r>
            <a:endParaRPr lang="ru-RU" dirty="0"/>
          </a:p>
        </p:txBody>
      </p:sp>
      <p:sp>
        <p:nvSpPr>
          <p:cNvPr id="10" name="Text Placeholder 5"/>
          <p:cNvSpPr>
            <a:spLocks noGrp="1"/>
          </p:cNvSpPr>
          <p:nvPr>
            <p:ph type="body" sz="quarter" idx="18" hasCustomPrompt="1"/>
          </p:nvPr>
        </p:nvSpPr>
        <p:spPr>
          <a:xfrm>
            <a:off x="6827376" y="4429733"/>
            <a:ext cx="4311138" cy="748236"/>
          </a:xfrm>
          <a:prstGeom prst="rect">
            <a:avLst/>
          </a:prstGeom>
          <a:solidFill>
            <a:schemeClr val="tx1"/>
          </a:solidFill>
        </p:spPr>
        <p:txBody>
          <a:bodyPr wrap="square" lIns="1296000" tIns="180000" rIns="180000" bIns="180000" anchor="ctr" anchorCtr="0">
            <a:spAutoFit/>
          </a:bodyPr>
          <a:lstStyle>
            <a:lvl1pPr marL="0" indent="0" algn="l">
              <a:lnSpc>
                <a:spcPct val="100000"/>
              </a:lnSpc>
              <a:spcBef>
                <a:spcPts val="0"/>
              </a:spcBef>
              <a:buNone/>
              <a:defRPr sz="2500" cap="none" baseline="0">
                <a:solidFill>
                  <a:schemeClr val="bg1"/>
                </a:solidFill>
                <a:latin typeface="+mj-lt"/>
              </a:defRPr>
            </a:lvl1pPr>
          </a:lstStyle>
          <a:p>
            <a:pPr lvl="0"/>
            <a:r>
              <a:rPr lang="en-US" dirty="0"/>
              <a:t>Increase web traffic</a:t>
            </a:r>
            <a:endParaRPr lang="ru-RU" dirty="0"/>
          </a:p>
        </p:txBody>
      </p:sp>
    </p:spTree>
    <p:extLst>
      <p:ext uri="{BB962C8B-B14F-4D97-AF65-F5344CB8AC3E}">
        <p14:creationId xmlns:p14="http://schemas.microsoft.com/office/powerpoint/2010/main" val="1977386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2505652" y="1641269"/>
            <a:ext cx="2870570"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Our values</a:t>
            </a:r>
            <a:endParaRPr lang="ru-RU" dirty="0"/>
          </a:p>
        </p:txBody>
      </p:sp>
      <p:sp>
        <p:nvSpPr>
          <p:cNvPr id="6" name="Text Placeholder 10"/>
          <p:cNvSpPr>
            <a:spLocks noGrp="1"/>
          </p:cNvSpPr>
          <p:nvPr>
            <p:ph type="body" sz="quarter" idx="15" hasCustomPrompt="1"/>
          </p:nvPr>
        </p:nvSpPr>
        <p:spPr>
          <a:xfrm>
            <a:off x="6826315" y="1641269"/>
            <a:ext cx="2873371"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en-US" dirty="0" err="1"/>
              <a:t>Vestibulu</a:t>
            </a:r>
            <a:r>
              <a:rPr lang="en-US" dirty="0"/>
              <a:t> </a:t>
            </a:r>
            <a:r>
              <a:rPr lang="en-US" dirty="0" err="1"/>
              <a:t>mosollic</a:t>
            </a:r>
            <a:r>
              <a:rPr lang="uk-UA" dirty="0"/>
              <a:t> </a:t>
            </a:r>
            <a:r>
              <a:rPr lang="en-US" dirty="0" err="1"/>
              <a:t>tudin</a:t>
            </a:r>
            <a:r>
              <a:rPr lang="en-US" dirty="0"/>
              <a:t> </a:t>
            </a:r>
            <a:r>
              <a:rPr lang="en-US" dirty="0" err="1"/>
              <a:t>eget</a:t>
            </a:r>
            <a:r>
              <a:rPr lang="en-US" dirty="0"/>
              <a:t> </a:t>
            </a:r>
            <a:r>
              <a:rPr lang="en-US" dirty="0" err="1"/>
              <a:t>antecu</a:t>
            </a:r>
            <a:r>
              <a:rPr lang="ru-RU" dirty="0"/>
              <a:t> </a:t>
            </a:r>
            <a:r>
              <a:rPr lang="en-US" dirty="0" err="1"/>
              <a:t>rsu</a:t>
            </a:r>
            <a:r>
              <a:rPr lang="en-US" dirty="0"/>
              <a:t> </a:t>
            </a:r>
            <a:r>
              <a:rPr lang="en-US" dirty="0" err="1"/>
              <a:t>pretium</a:t>
            </a:r>
            <a:r>
              <a:rPr lang="en-US" dirty="0"/>
              <a: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ru-RU" dirty="0"/>
              <a:t> </a:t>
            </a:r>
            <a:r>
              <a:rPr lang="en-US" dirty="0" err="1"/>
              <a:t>perdiet</a:t>
            </a:r>
            <a:r>
              <a:rPr lang="en-US" dirty="0"/>
              <a:t>. </a:t>
            </a:r>
            <a:endParaRPr lang="ru-RU" dirty="0"/>
          </a:p>
        </p:txBody>
      </p:sp>
      <p:sp>
        <p:nvSpPr>
          <p:cNvPr id="11" name="Text Placeholder 10"/>
          <p:cNvSpPr>
            <a:spLocks noGrp="1"/>
          </p:cNvSpPr>
          <p:nvPr>
            <p:ph type="body" sz="quarter" idx="19" hasCustomPrompt="1"/>
          </p:nvPr>
        </p:nvSpPr>
        <p:spPr>
          <a:xfrm>
            <a:off x="2505653" y="3801063"/>
            <a:ext cx="2872465"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fr-FR" dirty="0" err="1"/>
              <a:t>Proin</a:t>
            </a:r>
            <a:r>
              <a:rPr lang="fr-FR" dirty="0"/>
              <a:t> </a:t>
            </a:r>
            <a:r>
              <a:rPr lang="fr-FR" dirty="0" err="1"/>
              <a:t>aliquet</a:t>
            </a:r>
            <a:r>
              <a:rPr lang="fr-FR" dirty="0"/>
              <a:t> </a:t>
            </a:r>
            <a:r>
              <a:rPr lang="fr-FR" dirty="0" err="1"/>
              <a:t>eget</a:t>
            </a:r>
            <a:r>
              <a:rPr lang="fr-FR" dirty="0"/>
              <a:t> </a:t>
            </a:r>
            <a:r>
              <a:rPr lang="fr-FR" dirty="0" err="1"/>
              <a:t>mauri</a:t>
            </a:r>
            <a:r>
              <a:rPr lang="uk-UA" dirty="0"/>
              <a:t> </a:t>
            </a:r>
            <a:r>
              <a:rPr lang="fr-FR" dirty="0" err="1"/>
              <a:t>samollis</a:t>
            </a:r>
            <a:r>
              <a:rPr lang="fr-FR" dirty="0"/>
              <a:t> </a:t>
            </a:r>
            <a:r>
              <a:rPr lang="fr-FR" dirty="0" err="1"/>
              <a:t>viv</a:t>
            </a:r>
            <a:r>
              <a:rPr lang="ru-RU" dirty="0"/>
              <a:t> </a:t>
            </a:r>
            <a:r>
              <a:rPr lang="fr-FR" dirty="0"/>
              <a:t>erra </a:t>
            </a:r>
            <a:r>
              <a:rPr lang="fr-FR" dirty="0" err="1"/>
              <a:t>quam</a:t>
            </a:r>
            <a:r>
              <a:rPr lang="fr-FR" dirty="0"/>
              <a:t>. </a:t>
            </a:r>
            <a:r>
              <a:rPr lang="en-US" dirty="0" err="1"/>
              <a:t>Etiam</a:t>
            </a:r>
            <a:r>
              <a:rPr lang="en-US" dirty="0"/>
              <a:t> </a:t>
            </a:r>
            <a:r>
              <a:rPr lang="en-US" dirty="0" err="1"/>
              <a:t>lacini</a:t>
            </a:r>
            <a:r>
              <a:rPr lang="uk-UA" dirty="0"/>
              <a:t> </a:t>
            </a:r>
            <a:r>
              <a:rPr lang="en-US" dirty="0" err="1"/>
              <a:t>fermentum</a:t>
            </a:r>
            <a:r>
              <a:rPr lang="en-US" dirty="0"/>
              <a:t>.</a:t>
            </a:r>
            <a:r>
              <a:rPr lang="uk-UA" dirty="0"/>
              <a:t> </a:t>
            </a:r>
            <a:r>
              <a:rPr lang="en-US" dirty="0" err="1"/>
              <a:t>Vestibulu</a:t>
            </a:r>
            <a:r>
              <a:rPr lang="en-US" dirty="0"/>
              <a:t> </a:t>
            </a:r>
            <a:r>
              <a:rPr lang="en-US" dirty="0" err="1"/>
              <a:t>mosoll</a:t>
            </a:r>
            <a:r>
              <a:rPr lang="en-US" dirty="0"/>
              <a:t>. </a:t>
            </a:r>
            <a:endParaRPr lang="ru-RU" dirty="0"/>
          </a:p>
        </p:txBody>
      </p:sp>
      <p:sp>
        <p:nvSpPr>
          <p:cNvPr id="12" name="Text Placeholder 10"/>
          <p:cNvSpPr>
            <a:spLocks noGrp="1"/>
          </p:cNvSpPr>
          <p:nvPr>
            <p:ph type="body" sz="quarter" idx="20" hasCustomPrompt="1"/>
          </p:nvPr>
        </p:nvSpPr>
        <p:spPr>
          <a:xfrm>
            <a:off x="6822917" y="3791124"/>
            <a:ext cx="2873371"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ru-RU" dirty="0"/>
              <a:t> </a:t>
            </a:r>
            <a:r>
              <a:rPr lang="en-US" dirty="0" err="1"/>
              <a:t>perdiet</a:t>
            </a:r>
            <a:r>
              <a:rPr lang="en-US" dirty="0"/>
              <a:t> </a:t>
            </a:r>
            <a:r>
              <a:rPr lang="en-US" dirty="0" err="1"/>
              <a:t>tellus</a:t>
            </a:r>
            <a:r>
              <a:rPr lang="uk-UA" dirty="0"/>
              <a:t> </a:t>
            </a:r>
            <a:r>
              <a:rPr lang="en-US" dirty="0" err="1"/>
              <a:t>lacinia</a:t>
            </a:r>
            <a:r>
              <a:rPr lang="en-US" dirty="0"/>
              <a:t> </a:t>
            </a:r>
            <a:r>
              <a:rPr lang="en-US" dirty="0" err="1"/>
              <a:t>fermentum</a:t>
            </a:r>
            <a:r>
              <a:rPr lang="en-US" dirty="0"/>
              <a:t>. </a:t>
            </a:r>
            <a:r>
              <a:rPr lang="en-US" dirty="0" err="1"/>
              <a:t>Vesti</a:t>
            </a:r>
            <a:r>
              <a:rPr lang="uk-UA" dirty="0"/>
              <a:t> </a:t>
            </a:r>
            <a:r>
              <a:rPr lang="en-US" dirty="0" err="1"/>
              <a:t>bulu</a:t>
            </a:r>
            <a:r>
              <a:rPr lang="en-US" dirty="0"/>
              <a:t> </a:t>
            </a:r>
            <a:r>
              <a:rPr lang="en-US" dirty="0" err="1"/>
              <a:t>mosollic</a:t>
            </a:r>
            <a:r>
              <a:rPr lang="uk-UA" dirty="0"/>
              <a:t> </a:t>
            </a:r>
            <a:r>
              <a:rPr lang="en-US" dirty="0" err="1"/>
              <a:t>tudin</a:t>
            </a:r>
            <a:r>
              <a:rPr lang="en-US" dirty="0"/>
              <a:t>. </a:t>
            </a:r>
            <a:endParaRPr lang="ru-RU" dirty="0"/>
          </a:p>
        </p:txBody>
      </p:sp>
    </p:spTree>
    <p:extLst>
      <p:ext uri="{BB962C8B-B14F-4D97-AF65-F5344CB8AC3E}">
        <p14:creationId xmlns:p14="http://schemas.microsoft.com/office/powerpoint/2010/main" val="70834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1" name="Text Placeholder 10"/>
          <p:cNvSpPr>
            <a:spLocks noGrp="1"/>
          </p:cNvSpPr>
          <p:nvPr>
            <p:ph type="body" sz="quarter" idx="19" hasCustomPrompt="1"/>
          </p:nvPr>
        </p:nvSpPr>
        <p:spPr>
          <a:xfrm>
            <a:off x="4661507" y="5603764"/>
            <a:ext cx="2872465"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r>
              <a:rPr lang="fr-FR" dirty="0"/>
              <a:t>Sales manager</a:t>
            </a:r>
            <a:endParaRPr lang="ru-RU" dirty="0"/>
          </a:p>
        </p:txBody>
      </p:sp>
      <p:sp>
        <p:nvSpPr>
          <p:cNvPr id="8" name="Text Placeholder 5"/>
          <p:cNvSpPr>
            <a:spLocks noGrp="1"/>
          </p:cNvSpPr>
          <p:nvPr>
            <p:ph type="body" sz="quarter" idx="16" hasCustomPrompt="1"/>
          </p:nvPr>
        </p:nvSpPr>
        <p:spPr>
          <a:xfrm>
            <a:off x="4664855" y="5137468"/>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Jane Doe</a:t>
            </a:r>
            <a:endParaRPr lang="ru-RU" dirty="0"/>
          </a:p>
        </p:txBody>
      </p:sp>
      <p:sp>
        <p:nvSpPr>
          <p:cNvPr id="7" name="Picture Placeholder 6"/>
          <p:cNvSpPr>
            <a:spLocks noGrp="1"/>
          </p:cNvSpPr>
          <p:nvPr>
            <p:ph type="pic" sz="quarter" idx="20"/>
          </p:nvPr>
        </p:nvSpPr>
        <p:spPr>
          <a:xfrm>
            <a:off x="4667078" y="2005807"/>
            <a:ext cx="2869275" cy="286908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13" name="Text Placeholder 10"/>
          <p:cNvSpPr>
            <a:spLocks noGrp="1"/>
          </p:cNvSpPr>
          <p:nvPr>
            <p:ph type="body" sz="quarter" idx="21" hasCustomPrompt="1"/>
          </p:nvPr>
        </p:nvSpPr>
        <p:spPr>
          <a:xfrm>
            <a:off x="1049392" y="5603764"/>
            <a:ext cx="2872465"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r>
              <a:rPr lang="fr-FR" dirty="0" err="1"/>
              <a:t>Director</a:t>
            </a:r>
            <a:endParaRPr lang="ru-RU" dirty="0"/>
          </a:p>
        </p:txBody>
      </p:sp>
      <p:sp>
        <p:nvSpPr>
          <p:cNvPr id="14" name="Text Placeholder 5"/>
          <p:cNvSpPr>
            <a:spLocks noGrp="1"/>
          </p:cNvSpPr>
          <p:nvPr>
            <p:ph type="body" sz="quarter" idx="22" hasCustomPrompt="1"/>
          </p:nvPr>
        </p:nvSpPr>
        <p:spPr>
          <a:xfrm>
            <a:off x="1052740" y="5137468"/>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John Smith</a:t>
            </a:r>
            <a:endParaRPr lang="ru-RU" dirty="0"/>
          </a:p>
        </p:txBody>
      </p:sp>
      <p:sp>
        <p:nvSpPr>
          <p:cNvPr id="15" name="Picture Placeholder 6"/>
          <p:cNvSpPr>
            <a:spLocks noGrp="1"/>
          </p:cNvSpPr>
          <p:nvPr>
            <p:ph type="pic" sz="quarter" idx="23"/>
          </p:nvPr>
        </p:nvSpPr>
        <p:spPr>
          <a:xfrm>
            <a:off x="1054963" y="2005807"/>
            <a:ext cx="2869275" cy="286908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16" name="Text Placeholder 10"/>
          <p:cNvSpPr>
            <a:spLocks noGrp="1"/>
          </p:cNvSpPr>
          <p:nvPr>
            <p:ph type="body" sz="quarter" idx="24" hasCustomPrompt="1"/>
          </p:nvPr>
        </p:nvSpPr>
        <p:spPr>
          <a:xfrm>
            <a:off x="8262191" y="5603764"/>
            <a:ext cx="2872465"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r>
              <a:rPr lang="fr-FR" dirty="0" err="1"/>
              <a:t>Marketer</a:t>
            </a:r>
            <a:endParaRPr lang="ru-RU" dirty="0"/>
          </a:p>
        </p:txBody>
      </p:sp>
      <p:sp>
        <p:nvSpPr>
          <p:cNvPr id="17" name="Text Placeholder 5"/>
          <p:cNvSpPr>
            <a:spLocks noGrp="1"/>
          </p:cNvSpPr>
          <p:nvPr>
            <p:ph type="body" sz="quarter" idx="25" hasCustomPrompt="1"/>
          </p:nvPr>
        </p:nvSpPr>
        <p:spPr>
          <a:xfrm>
            <a:off x="8265539" y="5137468"/>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John Doe</a:t>
            </a:r>
            <a:endParaRPr lang="ru-RU" dirty="0"/>
          </a:p>
        </p:txBody>
      </p:sp>
      <p:sp>
        <p:nvSpPr>
          <p:cNvPr id="18" name="Picture Placeholder 6"/>
          <p:cNvSpPr>
            <a:spLocks noGrp="1"/>
          </p:cNvSpPr>
          <p:nvPr>
            <p:ph type="pic" sz="quarter" idx="26"/>
          </p:nvPr>
        </p:nvSpPr>
        <p:spPr>
          <a:xfrm>
            <a:off x="8267762" y="2005807"/>
            <a:ext cx="2869275" cy="286908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5" name="Text Placeholder 5"/>
          <p:cNvSpPr>
            <a:spLocks noGrp="1"/>
          </p:cNvSpPr>
          <p:nvPr>
            <p:ph type="body" sz="quarter" idx="14" hasCustomPrompt="1"/>
          </p:nvPr>
        </p:nvSpPr>
        <p:spPr>
          <a:xfrm>
            <a:off x="2855305" y="921179"/>
            <a:ext cx="6481390"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Our team</a:t>
            </a:r>
            <a:endParaRPr lang="ru-RU" dirty="0"/>
          </a:p>
        </p:txBody>
      </p:sp>
    </p:spTree>
    <p:extLst>
      <p:ext uri="{BB962C8B-B14F-4D97-AF65-F5344CB8AC3E}">
        <p14:creationId xmlns:p14="http://schemas.microsoft.com/office/powerpoint/2010/main" val="42615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4" name="Text Placeholder 10"/>
          <p:cNvSpPr>
            <a:spLocks noGrp="1"/>
          </p:cNvSpPr>
          <p:nvPr>
            <p:ph type="body" sz="quarter" idx="15" hasCustomPrompt="1"/>
          </p:nvPr>
        </p:nvSpPr>
        <p:spPr>
          <a:xfrm>
            <a:off x="2143570" y="2720650"/>
            <a:ext cx="2512077" cy="2660985"/>
          </a:xfrm>
          <a:prstGeom prst="rect">
            <a:avLst/>
          </a:prstGeom>
        </p:spPr>
        <p:txBody>
          <a:bodyPr wrap="square" lIns="0" tIns="0" rIns="0" bIns="0">
            <a:spAutoFit/>
          </a:bodyPr>
          <a:lstStyle>
            <a:lvl1pPr marL="0" indent="0" algn="l">
              <a:lnSpc>
                <a:spcPts val="4150"/>
              </a:lnSpc>
              <a:spcBef>
                <a:spcPts val="0"/>
              </a:spcBef>
              <a:buNone/>
              <a:defRPr sz="2250"/>
            </a:lvl1pPr>
          </a:lstStyle>
          <a:p>
            <a:pPr lvl="0"/>
            <a:r>
              <a:rPr lang="en-US" dirty="0"/>
              <a:t>Introduction</a:t>
            </a:r>
            <a:br>
              <a:rPr lang="uk-UA" dirty="0"/>
            </a:br>
            <a:r>
              <a:rPr lang="en-US" dirty="0"/>
              <a:t>Stories</a:t>
            </a:r>
            <a:br>
              <a:rPr lang="uk-UA" dirty="0"/>
            </a:br>
            <a:r>
              <a:rPr lang="en-US" dirty="0"/>
              <a:t>Infographics</a:t>
            </a:r>
            <a:br>
              <a:rPr lang="uk-UA" dirty="0"/>
            </a:br>
            <a:r>
              <a:rPr lang="en-US" dirty="0"/>
              <a:t>Summary</a:t>
            </a:r>
            <a:br>
              <a:rPr lang="uk-UA" dirty="0"/>
            </a:br>
            <a:r>
              <a:rPr lang="en-US" dirty="0"/>
              <a:t>Contacts</a:t>
            </a:r>
            <a:endParaRPr lang="ru-RU" dirty="0"/>
          </a:p>
        </p:txBody>
      </p:sp>
      <p:sp>
        <p:nvSpPr>
          <p:cNvPr id="16" name="Text Placeholder 10"/>
          <p:cNvSpPr>
            <a:spLocks noGrp="1"/>
          </p:cNvSpPr>
          <p:nvPr>
            <p:ph type="body" sz="quarter" idx="16" hasCustomPrompt="1"/>
          </p:nvPr>
        </p:nvSpPr>
        <p:spPr>
          <a:xfrm>
            <a:off x="9336695" y="2719434"/>
            <a:ext cx="718454" cy="2660985"/>
          </a:xfrm>
          <a:prstGeom prst="rect">
            <a:avLst/>
          </a:prstGeom>
        </p:spPr>
        <p:txBody>
          <a:bodyPr wrap="square" lIns="0" tIns="0" rIns="0" bIns="0">
            <a:spAutoFit/>
          </a:bodyPr>
          <a:lstStyle>
            <a:lvl1pPr marL="0" indent="0" algn="r">
              <a:lnSpc>
                <a:spcPts val="4150"/>
              </a:lnSpc>
              <a:spcBef>
                <a:spcPts val="0"/>
              </a:spcBef>
              <a:buNone/>
              <a:defRPr sz="2250"/>
            </a:lvl1pPr>
          </a:lstStyle>
          <a:p>
            <a:pPr lvl="0"/>
            <a:r>
              <a:rPr lang="en-US" dirty="0"/>
              <a:t>02</a:t>
            </a:r>
            <a:br>
              <a:rPr lang="uk-UA" dirty="0"/>
            </a:br>
            <a:r>
              <a:rPr lang="en-US" dirty="0"/>
              <a:t>04</a:t>
            </a:r>
            <a:br>
              <a:rPr lang="uk-UA" dirty="0"/>
            </a:br>
            <a:r>
              <a:rPr lang="en-US" dirty="0"/>
              <a:t>28</a:t>
            </a:r>
            <a:br>
              <a:rPr lang="uk-UA" dirty="0"/>
            </a:br>
            <a:r>
              <a:rPr lang="en-US" dirty="0"/>
              <a:t>44</a:t>
            </a:r>
            <a:br>
              <a:rPr lang="uk-UA" dirty="0"/>
            </a:br>
            <a:r>
              <a:rPr lang="en-US" dirty="0"/>
              <a:t>48</a:t>
            </a:r>
            <a:endParaRPr lang="ru-RU" dirty="0"/>
          </a:p>
        </p:txBody>
      </p:sp>
      <p:sp>
        <p:nvSpPr>
          <p:cNvPr id="2" name="Slide Number Placeholder 1"/>
          <p:cNvSpPr>
            <a:spLocks noGrp="1"/>
          </p:cNvSpPr>
          <p:nvPr>
            <p:ph type="sldNum" sz="quarter" idx="17"/>
          </p:nvPr>
        </p:nvSpPr>
        <p:spPr>
          <a:xfrm>
            <a:off x="10774344" y="5959548"/>
            <a:ext cx="719978" cy="365125"/>
          </a:xfrm>
        </p:spPr>
        <p:txBody>
          <a:bodyPr/>
          <a:lstStyle/>
          <a:p>
            <a:fld id="{8C87B045-CCC3-4EA6-BDA2-9755BBE9584C}" type="slidenum">
              <a:rPr lang="ru-RU" smtClean="0"/>
              <a:pPr/>
              <a:t>‹#›</a:t>
            </a:fld>
            <a:endParaRPr lang="ru-RU" dirty="0"/>
          </a:p>
        </p:txBody>
      </p:sp>
      <p:sp>
        <p:nvSpPr>
          <p:cNvPr id="4" name="Text Placeholder 3"/>
          <p:cNvSpPr>
            <a:spLocks noGrp="1"/>
          </p:cNvSpPr>
          <p:nvPr>
            <p:ph type="body" sz="quarter" idx="13" hasCustomPrompt="1"/>
          </p:nvPr>
        </p:nvSpPr>
        <p:spPr>
          <a:xfrm>
            <a:off x="1415349" y="1635487"/>
            <a:ext cx="9361301"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Table of contents</a:t>
            </a:r>
            <a:endParaRPr lang="ru-RU" dirty="0"/>
          </a:p>
        </p:txBody>
      </p:sp>
    </p:spTree>
    <p:extLst>
      <p:ext uri="{BB962C8B-B14F-4D97-AF65-F5344CB8AC3E}">
        <p14:creationId xmlns:p14="http://schemas.microsoft.com/office/powerpoint/2010/main" val="172783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3219184" y="1637035"/>
            <a:ext cx="5761413" cy="3077766"/>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“Marketing is really just about sharing your passion.”</a:t>
            </a:r>
            <a:endParaRPr lang="ru-RU" dirty="0"/>
          </a:p>
        </p:txBody>
      </p:sp>
      <p:sp>
        <p:nvSpPr>
          <p:cNvPr id="7" name="Text Placeholder 10"/>
          <p:cNvSpPr>
            <a:spLocks noGrp="1"/>
          </p:cNvSpPr>
          <p:nvPr>
            <p:ph type="body" sz="quarter" idx="21" hasCustomPrompt="1"/>
          </p:nvPr>
        </p:nvSpPr>
        <p:spPr>
          <a:xfrm>
            <a:off x="3232664" y="5222742"/>
            <a:ext cx="5753171" cy="316753"/>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fr-FR" dirty="0" err="1"/>
              <a:t>Director</a:t>
            </a:r>
            <a:endParaRPr lang="ru-RU" dirty="0"/>
          </a:p>
        </p:txBody>
      </p:sp>
      <p:sp>
        <p:nvSpPr>
          <p:cNvPr id="8" name="Text Placeholder 5"/>
          <p:cNvSpPr>
            <a:spLocks noGrp="1"/>
          </p:cNvSpPr>
          <p:nvPr>
            <p:ph type="body" sz="quarter" idx="22" hasCustomPrompt="1"/>
          </p:nvPr>
        </p:nvSpPr>
        <p:spPr>
          <a:xfrm>
            <a:off x="3225216" y="4758959"/>
            <a:ext cx="5760619" cy="421269"/>
          </a:xfrm>
          <a:prstGeom prst="rect">
            <a:avLst/>
          </a:prstGeom>
        </p:spPr>
        <p:txBody>
          <a:bodyPr wrap="square" lIns="0" tIns="0" rIns="0" bIns="0">
            <a:spAutoFit/>
          </a:bodyPr>
          <a:lstStyle>
            <a:lvl1pPr marL="0" indent="0" algn="l">
              <a:lnSpc>
                <a:spcPts val="3500"/>
              </a:lnSpc>
              <a:spcBef>
                <a:spcPts val="0"/>
              </a:spcBef>
              <a:buNone/>
              <a:defRPr sz="2500" cap="none" baseline="0">
                <a:solidFill>
                  <a:schemeClr val="tx1"/>
                </a:solidFill>
                <a:latin typeface="+mj-lt"/>
              </a:defRPr>
            </a:lvl1pPr>
          </a:lstStyle>
          <a:p>
            <a:pPr lvl="0"/>
            <a:r>
              <a:rPr lang="en-US" dirty="0"/>
              <a:t>John Smith</a:t>
            </a:r>
            <a:endParaRPr lang="ru-RU" dirty="0"/>
          </a:p>
        </p:txBody>
      </p:sp>
    </p:spTree>
    <p:extLst>
      <p:ext uri="{BB962C8B-B14F-4D97-AF65-F5344CB8AC3E}">
        <p14:creationId xmlns:p14="http://schemas.microsoft.com/office/powerpoint/2010/main" val="4063150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426780" y="2720499"/>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7" name="Picture Placeholder 6"/>
          <p:cNvSpPr>
            <a:spLocks noGrp="1"/>
          </p:cNvSpPr>
          <p:nvPr>
            <p:ph type="pic" sz="quarter" idx="15"/>
          </p:nvPr>
        </p:nvSpPr>
        <p:spPr>
          <a:xfrm>
            <a:off x="3947100" y="2720499"/>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8" name="Picture Placeholder 6"/>
          <p:cNvSpPr>
            <a:spLocks noGrp="1"/>
          </p:cNvSpPr>
          <p:nvPr>
            <p:ph type="pic" sz="quarter" idx="16"/>
          </p:nvPr>
        </p:nvSpPr>
        <p:spPr>
          <a:xfrm>
            <a:off x="6455989" y="2720499"/>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9" name="Picture Placeholder 6"/>
          <p:cNvSpPr>
            <a:spLocks noGrp="1"/>
          </p:cNvSpPr>
          <p:nvPr>
            <p:ph type="pic" sz="quarter" idx="17"/>
          </p:nvPr>
        </p:nvSpPr>
        <p:spPr>
          <a:xfrm>
            <a:off x="8976309" y="2720499"/>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10" name="Picture Placeholder 6"/>
          <p:cNvSpPr>
            <a:spLocks noGrp="1"/>
          </p:cNvSpPr>
          <p:nvPr>
            <p:ph type="pic" sz="quarter" idx="18"/>
          </p:nvPr>
        </p:nvSpPr>
        <p:spPr>
          <a:xfrm>
            <a:off x="1426780" y="4171633"/>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11" name="Picture Placeholder 6"/>
          <p:cNvSpPr>
            <a:spLocks noGrp="1"/>
          </p:cNvSpPr>
          <p:nvPr>
            <p:ph type="pic" sz="quarter" idx="19"/>
          </p:nvPr>
        </p:nvSpPr>
        <p:spPr>
          <a:xfrm>
            <a:off x="3947100" y="4171633"/>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12" name="Picture Placeholder 6"/>
          <p:cNvSpPr>
            <a:spLocks noGrp="1"/>
          </p:cNvSpPr>
          <p:nvPr>
            <p:ph type="pic" sz="quarter" idx="20"/>
          </p:nvPr>
        </p:nvSpPr>
        <p:spPr>
          <a:xfrm>
            <a:off x="6455989" y="4171633"/>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13" name="Picture Placeholder 6"/>
          <p:cNvSpPr>
            <a:spLocks noGrp="1"/>
          </p:cNvSpPr>
          <p:nvPr>
            <p:ph type="pic" sz="quarter" idx="21"/>
          </p:nvPr>
        </p:nvSpPr>
        <p:spPr>
          <a:xfrm>
            <a:off x="8976309" y="4171633"/>
            <a:ext cx="1788911" cy="891381"/>
          </a:xfrm>
          <a:prstGeom prst="rect">
            <a:avLst/>
          </a:prstGeom>
          <a:pattFill prst="lgCheck">
            <a:fgClr>
              <a:schemeClr val="tx1"/>
            </a:fgClr>
            <a:bgClr>
              <a:schemeClr val="tx1">
                <a:lumMod val="65000"/>
              </a:schemeClr>
            </a:bgClr>
          </a:pattFill>
        </p:spPr>
        <p:txBody>
          <a:bodyPr anchor="ctr"/>
          <a:lstStyle>
            <a:lvl1pPr marL="0" indent="0" algn="ctr">
              <a:buNone/>
              <a:defRPr sz="14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1415349" y="1637878"/>
            <a:ext cx="9361301"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Our clients</a:t>
            </a:r>
          </a:p>
        </p:txBody>
      </p:sp>
    </p:spTree>
    <p:extLst>
      <p:ext uri="{BB962C8B-B14F-4D97-AF65-F5344CB8AC3E}">
        <p14:creationId xmlns:p14="http://schemas.microsoft.com/office/powerpoint/2010/main" val="1520918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8" name="Picture Placeholder 6"/>
          <p:cNvSpPr>
            <a:spLocks noGrp="1"/>
          </p:cNvSpPr>
          <p:nvPr>
            <p:ph type="pic" sz="quarter" idx="23"/>
          </p:nvPr>
        </p:nvSpPr>
        <p:spPr>
          <a:xfrm>
            <a:off x="0" y="0"/>
            <a:ext cx="1219200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5"/>
          <p:cNvSpPr>
            <a:spLocks noGrp="1"/>
          </p:cNvSpPr>
          <p:nvPr>
            <p:ph type="body" sz="quarter" idx="14" hasCustomPrompt="1"/>
          </p:nvPr>
        </p:nvSpPr>
        <p:spPr>
          <a:xfrm>
            <a:off x="3213849" y="1904880"/>
            <a:ext cx="5826831" cy="2308324"/>
          </a:xfrm>
          <a:prstGeom prst="rect">
            <a:avLst/>
          </a:prstGeom>
        </p:spPr>
        <p:txBody>
          <a:bodyPr wrap="square" lIns="0" tIns="0" rIns="0" bIns="0">
            <a:spAutoFit/>
          </a:bodyPr>
          <a:lstStyle>
            <a:lvl1pPr marL="0" indent="0" algn="l">
              <a:lnSpc>
                <a:spcPts val="6000"/>
              </a:lnSpc>
              <a:spcBef>
                <a:spcPts val="0"/>
              </a:spcBef>
              <a:buNone/>
              <a:defRPr sz="5000" cap="all" baseline="0">
                <a:solidFill>
                  <a:schemeClr val="bg1"/>
                </a:solidFill>
                <a:latin typeface="+mj-lt"/>
              </a:defRPr>
            </a:lvl1pPr>
          </a:lstStyle>
          <a:p>
            <a:pPr lvl="0"/>
            <a:r>
              <a:rPr lang="en-US" dirty="0"/>
              <a:t>“Ideas people want to spend time with.”</a:t>
            </a:r>
            <a:endParaRPr lang="ru-RU" dirty="0"/>
          </a:p>
        </p:txBody>
      </p:sp>
      <p:sp>
        <p:nvSpPr>
          <p:cNvPr id="6" name="Text Placeholder 10"/>
          <p:cNvSpPr>
            <a:spLocks noGrp="1"/>
          </p:cNvSpPr>
          <p:nvPr>
            <p:ph type="body" sz="quarter" idx="21" hasCustomPrompt="1"/>
          </p:nvPr>
        </p:nvSpPr>
        <p:spPr>
          <a:xfrm>
            <a:off x="3230210" y="4889806"/>
            <a:ext cx="5746099" cy="316753"/>
          </a:xfrm>
          <a:prstGeom prst="rect">
            <a:avLst/>
          </a:prstGeom>
        </p:spPr>
        <p:txBody>
          <a:bodyPr wrap="square" lIns="0" tIns="0" rIns="0" bIns="0">
            <a:spAutoFit/>
          </a:bodyPr>
          <a:lstStyle>
            <a:lvl1pPr marL="0" indent="0" algn="l">
              <a:lnSpc>
                <a:spcPts val="2650"/>
              </a:lnSpc>
              <a:spcBef>
                <a:spcPts val="0"/>
              </a:spcBef>
              <a:buNone/>
              <a:defRPr sz="1800" baseline="0">
                <a:solidFill>
                  <a:schemeClr val="bg1"/>
                </a:solidFill>
              </a:defRPr>
            </a:lvl1pPr>
          </a:lstStyle>
          <a:p>
            <a:r>
              <a:rPr lang="fr-FR" dirty="0"/>
              <a:t>Sales manager</a:t>
            </a:r>
            <a:endParaRPr lang="ru-RU" dirty="0"/>
          </a:p>
        </p:txBody>
      </p:sp>
      <p:sp>
        <p:nvSpPr>
          <p:cNvPr id="7" name="Text Placeholder 5"/>
          <p:cNvSpPr>
            <a:spLocks noGrp="1"/>
          </p:cNvSpPr>
          <p:nvPr>
            <p:ph type="body" sz="quarter" idx="22" hasCustomPrompt="1"/>
          </p:nvPr>
        </p:nvSpPr>
        <p:spPr>
          <a:xfrm>
            <a:off x="3222762" y="4426023"/>
            <a:ext cx="5753547" cy="421269"/>
          </a:xfrm>
          <a:prstGeom prst="rect">
            <a:avLst/>
          </a:prstGeom>
        </p:spPr>
        <p:txBody>
          <a:bodyPr wrap="square" lIns="0" tIns="0" rIns="0" bIns="0">
            <a:spAutoFit/>
          </a:bodyPr>
          <a:lstStyle>
            <a:lvl1pPr marL="0" indent="0" algn="l">
              <a:lnSpc>
                <a:spcPts val="3500"/>
              </a:lnSpc>
              <a:spcBef>
                <a:spcPts val="0"/>
              </a:spcBef>
              <a:buNone/>
              <a:defRPr sz="2500" cap="none" baseline="0">
                <a:solidFill>
                  <a:schemeClr val="bg1"/>
                </a:solidFill>
                <a:latin typeface="+mj-lt"/>
              </a:defRPr>
            </a:lvl1pPr>
          </a:lstStyle>
          <a:p>
            <a:pPr lvl="0"/>
            <a:r>
              <a:rPr lang="en-US" dirty="0"/>
              <a:t>Jane Smith</a:t>
            </a:r>
            <a:endParaRPr lang="ru-RU" dirty="0"/>
          </a:p>
        </p:txBody>
      </p:sp>
    </p:spTree>
    <p:extLst>
      <p:ext uri="{BB962C8B-B14F-4D97-AF65-F5344CB8AC3E}">
        <p14:creationId xmlns:p14="http://schemas.microsoft.com/office/powerpoint/2010/main" val="110925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 with 2 images">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1420709" y="1633774"/>
            <a:ext cx="4310776" cy="395128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6" name="Picture Placeholder 6"/>
          <p:cNvSpPr>
            <a:spLocks noGrp="1"/>
          </p:cNvSpPr>
          <p:nvPr>
            <p:ph type="pic" sz="quarter" idx="13"/>
          </p:nvPr>
        </p:nvSpPr>
        <p:spPr>
          <a:xfrm>
            <a:off x="6458659" y="1635239"/>
            <a:ext cx="4317992" cy="395128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04656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 with 3 images">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4126349" y="1443877"/>
            <a:ext cx="3960277" cy="3970247"/>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7" name="Picture Placeholder 6"/>
          <p:cNvSpPr>
            <a:spLocks noGrp="1"/>
          </p:cNvSpPr>
          <p:nvPr>
            <p:ph type="pic" sz="quarter" idx="13"/>
          </p:nvPr>
        </p:nvSpPr>
        <p:spPr>
          <a:xfrm>
            <a:off x="706268" y="1999595"/>
            <a:ext cx="2869973" cy="287058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8" name="Picture Placeholder 6"/>
          <p:cNvSpPr>
            <a:spLocks noGrp="1"/>
          </p:cNvSpPr>
          <p:nvPr>
            <p:ph type="pic" sz="quarter" idx="14"/>
          </p:nvPr>
        </p:nvSpPr>
        <p:spPr>
          <a:xfrm>
            <a:off x="8617358" y="1999076"/>
            <a:ext cx="2869973" cy="287058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077636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 with 4 imag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15348" y="1993515"/>
            <a:ext cx="4495187" cy="1790133"/>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13" name="Picture Placeholder 6"/>
          <p:cNvSpPr>
            <a:spLocks noGrp="1"/>
          </p:cNvSpPr>
          <p:nvPr>
            <p:ph type="pic" sz="quarter" idx="15"/>
          </p:nvPr>
        </p:nvSpPr>
        <p:spPr>
          <a:xfrm>
            <a:off x="6280673" y="1994308"/>
            <a:ext cx="4495979" cy="1790133"/>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14" name="Picture Placeholder 6"/>
          <p:cNvSpPr>
            <a:spLocks noGrp="1"/>
          </p:cNvSpPr>
          <p:nvPr>
            <p:ph type="pic" sz="quarter" idx="16"/>
          </p:nvPr>
        </p:nvSpPr>
        <p:spPr>
          <a:xfrm>
            <a:off x="1415348" y="4158277"/>
            <a:ext cx="4495187" cy="1790133"/>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15" name="Picture Placeholder 6"/>
          <p:cNvSpPr>
            <a:spLocks noGrp="1"/>
          </p:cNvSpPr>
          <p:nvPr>
            <p:ph type="pic" sz="quarter" idx="17"/>
          </p:nvPr>
        </p:nvSpPr>
        <p:spPr>
          <a:xfrm>
            <a:off x="6280674" y="4159070"/>
            <a:ext cx="4495978" cy="1790133"/>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5"/>
          <p:cNvSpPr>
            <a:spLocks noGrp="1"/>
          </p:cNvSpPr>
          <p:nvPr>
            <p:ph type="body" sz="quarter" idx="14" hasCustomPrompt="1"/>
          </p:nvPr>
        </p:nvSpPr>
        <p:spPr>
          <a:xfrm>
            <a:off x="2855305" y="914900"/>
            <a:ext cx="6480597"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Get visible</a:t>
            </a:r>
          </a:p>
        </p:txBody>
      </p:sp>
    </p:spTree>
    <p:extLst>
      <p:ext uri="{BB962C8B-B14F-4D97-AF65-F5344CB8AC3E}">
        <p14:creationId xmlns:p14="http://schemas.microsoft.com/office/powerpoint/2010/main" val="1202653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 with 5 images">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4296054" y="908844"/>
            <a:ext cx="3618148" cy="5040312"/>
          </a:xfrm>
          <a:prstGeom prst="rect">
            <a:avLst/>
          </a:prstGeom>
          <a:pattFill prst="lgCheck">
            <a:fgClr>
              <a:schemeClr val="tx1"/>
            </a:fgClr>
            <a:bgClr>
              <a:schemeClr val="tx1">
                <a:lumMod val="7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6" name="Picture Placeholder 6"/>
          <p:cNvSpPr>
            <a:spLocks noGrp="1"/>
          </p:cNvSpPr>
          <p:nvPr>
            <p:ph type="pic" sz="quarter" idx="13"/>
          </p:nvPr>
        </p:nvSpPr>
        <p:spPr>
          <a:xfrm>
            <a:off x="706268" y="1628775"/>
            <a:ext cx="3229401" cy="1611085"/>
          </a:xfrm>
          <a:prstGeom prst="rect">
            <a:avLst/>
          </a:prstGeom>
          <a:pattFill prst="lgCheck">
            <a:fgClr>
              <a:schemeClr val="tx1"/>
            </a:fgClr>
            <a:bgClr>
              <a:schemeClr val="tx1">
                <a:lumMod val="7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7" name="Picture Placeholder 6"/>
          <p:cNvSpPr>
            <a:spLocks noGrp="1"/>
          </p:cNvSpPr>
          <p:nvPr>
            <p:ph type="pic" sz="quarter" idx="14"/>
          </p:nvPr>
        </p:nvSpPr>
        <p:spPr>
          <a:xfrm>
            <a:off x="695370" y="3602742"/>
            <a:ext cx="3229401" cy="1626484"/>
          </a:xfrm>
          <a:prstGeom prst="rect">
            <a:avLst/>
          </a:prstGeom>
          <a:pattFill prst="lgCheck">
            <a:fgClr>
              <a:schemeClr val="tx1"/>
            </a:fgClr>
            <a:bgClr>
              <a:schemeClr val="tx1">
                <a:lumMod val="7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8" name="Picture Placeholder 6"/>
          <p:cNvSpPr>
            <a:spLocks noGrp="1"/>
          </p:cNvSpPr>
          <p:nvPr>
            <p:ph type="pic" sz="quarter" idx="15"/>
          </p:nvPr>
        </p:nvSpPr>
        <p:spPr>
          <a:xfrm>
            <a:off x="8267218" y="1628776"/>
            <a:ext cx="3229401" cy="1603147"/>
          </a:xfrm>
          <a:prstGeom prst="rect">
            <a:avLst/>
          </a:prstGeom>
          <a:pattFill prst="lgCheck">
            <a:fgClr>
              <a:schemeClr val="tx1"/>
            </a:fgClr>
            <a:bgClr>
              <a:schemeClr val="tx1">
                <a:lumMod val="7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9" name="Picture Placeholder 6"/>
          <p:cNvSpPr>
            <a:spLocks noGrp="1"/>
          </p:cNvSpPr>
          <p:nvPr>
            <p:ph type="pic" sz="quarter" idx="16"/>
          </p:nvPr>
        </p:nvSpPr>
        <p:spPr>
          <a:xfrm>
            <a:off x="8256320" y="3594804"/>
            <a:ext cx="3229401" cy="1634421"/>
          </a:xfrm>
          <a:prstGeom prst="rect">
            <a:avLst/>
          </a:prstGeom>
          <a:pattFill prst="lgCheck">
            <a:fgClr>
              <a:schemeClr val="tx1"/>
            </a:fgClr>
            <a:bgClr>
              <a:schemeClr val="tx1">
                <a:lumMod val="7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080643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22" hasCustomPrompt="1"/>
          </p:nvPr>
        </p:nvSpPr>
        <p:spPr>
          <a:xfrm>
            <a:off x="9667181" y="559034"/>
            <a:ext cx="1109471"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Progress</a:t>
            </a:r>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6" name="Text Placeholder 10"/>
          <p:cNvSpPr>
            <a:spLocks noGrp="1"/>
          </p:cNvSpPr>
          <p:nvPr>
            <p:ph type="body" sz="quarter" idx="20" hasCustomPrompt="1"/>
          </p:nvPr>
        </p:nvSpPr>
        <p:spPr>
          <a:xfrm>
            <a:off x="1415349" y="3799157"/>
            <a:ext cx="9361303" cy="101951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Curabitu</a:t>
            </a:r>
            <a:r>
              <a:rPr lang="en-US" dirty="0"/>
              <a:t> </a:t>
            </a:r>
            <a:r>
              <a:rPr lang="en-US" dirty="0" err="1"/>
              <a:t>reget</a:t>
            </a:r>
            <a:r>
              <a:rPr lang="en-US" dirty="0"/>
              <a:t> </a:t>
            </a:r>
            <a:r>
              <a:rPr lang="en-US" dirty="0" err="1"/>
              <a:t>imperdiet</a:t>
            </a:r>
            <a:r>
              <a:rPr lang="en-US" dirty="0"/>
              <a:t> </a:t>
            </a:r>
            <a:r>
              <a:rPr lang="en-US" dirty="0" err="1"/>
              <a:t>tellus</a:t>
            </a:r>
            <a:r>
              <a:rPr lang="en-US" dirty="0"/>
              <a:t>, </a:t>
            </a:r>
            <a:r>
              <a:rPr lang="en-US" dirty="0" err="1"/>
              <a:t>venenat</a:t>
            </a:r>
            <a:r>
              <a:rPr lang="en-US" dirty="0"/>
              <a:t> is </a:t>
            </a:r>
            <a:r>
              <a:rPr lang="en-US" dirty="0" err="1"/>
              <a:t>sodale</a:t>
            </a:r>
            <a:r>
              <a:rPr lang="en-US" dirty="0"/>
              <a:t> </a:t>
            </a:r>
            <a:r>
              <a:rPr lang="en-US" dirty="0" err="1"/>
              <a:t>justo</a:t>
            </a:r>
            <a:r>
              <a:rPr lang="en-US" dirty="0"/>
              <a:t>. In </a:t>
            </a:r>
            <a:r>
              <a:rPr lang="en-US" dirty="0" err="1"/>
              <a:t>hac</a:t>
            </a:r>
            <a:r>
              <a:rPr lang="en-US" dirty="0"/>
              <a:t> </a:t>
            </a:r>
            <a:r>
              <a:rPr lang="en-US" dirty="0" err="1"/>
              <a:t>rewtop</a:t>
            </a:r>
            <a:r>
              <a:rPr lang="en-US" dirty="0"/>
              <a:t> </a:t>
            </a:r>
            <a:r>
              <a:rPr lang="en-US" dirty="0" err="1"/>
              <a:t>habitasse</a:t>
            </a:r>
            <a:r>
              <a:rPr lang="en-US" dirty="0"/>
              <a:t> </a:t>
            </a:r>
            <a:r>
              <a:rPr lang="en-US" dirty="0" err="1"/>
              <a:t>platea</a:t>
            </a:r>
            <a:r>
              <a:rPr lang="en-US" dirty="0"/>
              <a:t> </a:t>
            </a:r>
            <a:r>
              <a:rPr lang="en-US" dirty="0" err="1"/>
              <a:t>habitas</a:t>
            </a:r>
            <a:r>
              <a:rPr lang="en-US" dirty="0"/>
              <a:t> </a:t>
            </a:r>
            <a:r>
              <a:rPr lang="en-US" dirty="0" err="1"/>
              <a:t>imperdiet</a:t>
            </a:r>
            <a:r>
              <a:rPr lang="en-US" dirty="0"/>
              <a:t> </a:t>
            </a:r>
            <a:r>
              <a:rPr lang="en-US" dirty="0" err="1"/>
              <a:t>tellus</a:t>
            </a:r>
            <a:r>
              <a:rPr lang="en-US" dirty="0"/>
              <a:t>  </a:t>
            </a:r>
            <a:r>
              <a:rPr lang="en-US" dirty="0" err="1"/>
              <a:t>dictumst</a:t>
            </a:r>
            <a:r>
              <a:rPr lang="en-US" dirty="0"/>
              <a:t> </a:t>
            </a:r>
            <a:r>
              <a:rPr lang="en-US" dirty="0" err="1"/>
              <a:t>volutpat</a:t>
            </a:r>
            <a:r>
              <a:rPr lang="en-US" dirty="0"/>
              <a:t> jus </a:t>
            </a:r>
            <a:r>
              <a:rPr lang="en-US" dirty="0" err="1"/>
              <a:t>twohormt</a:t>
            </a:r>
            <a:r>
              <a:rPr lang="en-US" dirty="0"/>
              <a:t> </a:t>
            </a:r>
            <a:r>
              <a:rPr lang="en-US" dirty="0" err="1"/>
              <a:t>vestibu</a:t>
            </a:r>
            <a:r>
              <a:rPr lang="en-US" dirty="0"/>
              <a:t> </a:t>
            </a:r>
            <a:r>
              <a:rPr lang="en-US" dirty="0" err="1"/>
              <a:t>lumsetw</a:t>
            </a:r>
            <a:r>
              <a:rPr lang="en-US" dirty="0"/>
              <a:t> </a:t>
            </a:r>
            <a:r>
              <a:rPr lang="en-US" dirty="0" err="1"/>
              <a:t>neque</a:t>
            </a:r>
            <a:r>
              <a:rPr lang="en-US" dirty="0"/>
              <a:t> </a:t>
            </a:r>
            <a:r>
              <a:rPr lang="en-US" dirty="0" err="1"/>
              <a:t>werower</a:t>
            </a:r>
            <a:r>
              <a:rPr lang="en-US" dirty="0"/>
              <a:t>. </a:t>
            </a:r>
            <a:r>
              <a:rPr lang="en-US" dirty="0" err="1"/>
              <a:t>Vestibulum</a:t>
            </a:r>
            <a:r>
              <a:rPr lang="en-US" dirty="0"/>
              <a:t> </a:t>
            </a:r>
            <a:r>
              <a:rPr lang="en-US" dirty="0" err="1"/>
              <a:t>sollicitudin</a:t>
            </a:r>
            <a:r>
              <a:rPr lang="en-US" dirty="0"/>
              <a:t> </a:t>
            </a:r>
            <a:r>
              <a:rPr lang="en-US" dirty="0" err="1"/>
              <a:t>eget</a:t>
            </a:r>
            <a:r>
              <a:rPr lang="en-US" dirty="0"/>
              <a:t> </a:t>
            </a:r>
            <a:r>
              <a:rPr lang="en-US" dirty="0" err="1"/>
              <a:t>antcurs</a:t>
            </a:r>
            <a:r>
              <a:rPr lang="en-US" dirty="0"/>
              <a:t> us </a:t>
            </a:r>
            <a:r>
              <a:rPr lang="en-US" dirty="0" err="1"/>
              <a:t>pretium</a:t>
            </a:r>
            <a:r>
              <a:rPr lang="en-US" dirty="0"/>
              <a:t>.</a:t>
            </a:r>
            <a:endParaRPr lang="ru-RU" dirty="0"/>
          </a:p>
        </p:txBody>
      </p:sp>
      <p:sp>
        <p:nvSpPr>
          <p:cNvPr id="8" name="Chart Placeholder 7"/>
          <p:cNvSpPr>
            <a:spLocks noGrp="1"/>
          </p:cNvSpPr>
          <p:nvPr>
            <p:ph type="chart" sz="quarter" idx="23"/>
          </p:nvPr>
        </p:nvSpPr>
        <p:spPr>
          <a:xfrm>
            <a:off x="1415349" y="1989138"/>
            <a:ext cx="9361303" cy="1439863"/>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034629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ti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22" hasCustomPrompt="1"/>
          </p:nvPr>
        </p:nvSpPr>
        <p:spPr>
          <a:xfrm>
            <a:off x="9641721" y="559034"/>
            <a:ext cx="1072409"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Running</a:t>
            </a:r>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6" name="Text Placeholder 10"/>
          <p:cNvSpPr>
            <a:spLocks noGrp="1"/>
          </p:cNvSpPr>
          <p:nvPr>
            <p:ph type="body" sz="quarter" idx="15" hasCustomPrompt="1"/>
          </p:nvPr>
        </p:nvSpPr>
        <p:spPr>
          <a:xfrm>
            <a:off x="1414952" y="3800246"/>
            <a:ext cx="4320662"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fr-FR" dirty="0" err="1"/>
              <a:t>Proin</a:t>
            </a:r>
            <a:r>
              <a:rPr lang="fr-FR" dirty="0"/>
              <a:t> </a:t>
            </a:r>
            <a:r>
              <a:rPr lang="fr-FR" dirty="0" err="1"/>
              <a:t>aliquet</a:t>
            </a:r>
            <a:r>
              <a:rPr lang="fr-FR" dirty="0"/>
              <a:t> </a:t>
            </a:r>
            <a:r>
              <a:rPr lang="fr-FR" dirty="0" err="1"/>
              <a:t>eget</a:t>
            </a:r>
            <a:r>
              <a:rPr lang="fr-FR" dirty="0"/>
              <a:t> </a:t>
            </a:r>
            <a:r>
              <a:rPr lang="fr-FR" dirty="0" err="1"/>
              <a:t>mauri</a:t>
            </a:r>
            <a:r>
              <a:rPr lang="fr-FR" dirty="0"/>
              <a:t> s a mollis </a:t>
            </a:r>
            <a:r>
              <a:rPr lang="fr-FR" dirty="0" err="1"/>
              <a:t>viv</a:t>
            </a:r>
            <a:r>
              <a:rPr lang="ru-RU" dirty="0"/>
              <a:t> </a:t>
            </a:r>
            <a:r>
              <a:rPr lang="fr-FR" dirty="0"/>
              <a:t>erra </a:t>
            </a:r>
            <a:r>
              <a:rPr lang="fr-FR" dirty="0" err="1"/>
              <a:t>quam</a:t>
            </a:r>
            <a:r>
              <a:rPr lang="fr-FR" dirty="0"/>
              <a:t>. </a:t>
            </a:r>
            <a:r>
              <a:rPr lang="en-US" dirty="0" err="1"/>
              <a:t>Etiam</a:t>
            </a:r>
            <a:r>
              <a:rPr lang="en-US" dirty="0"/>
              <a:t> </a:t>
            </a:r>
            <a:r>
              <a:rPr lang="en-US" dirty="0" err="1"/>
              <a:t>lacinia</a:t>
            </a:r>
            <a:r>
              <a:rPr lang="en-US" dirty="0"/>
              <a:t> </a:t>
            </a:r>
            <a:r>
              <a:rPr lang="en-US" dirty="0" err="1"/>
              <a:t>fermentum</a:t>
            </a:r>
            <a:r>
              <a:rPr lang="en-US" dirty="0"/>
              <a:t>.</a:t>
            </a:r>
            <a:r>
              <a:rPr lang="uk-UA" dirty="0"/>
              <a:t> </a:t>
            </a:r>
            <a:r>
              <a:rPr lang="en-US" dirty="0" err="1"/>
              <a:t>Vestibulu</a:t>
            </a:r>
            <a:r>
              <a:rPr lang="en-US" dirty="0"/>
              <a:t> </a:t>
            </a:r>
            <a:r>
              <a:rPr lang="en-US" dirty="0" err="1"/>
              <a:t>mosollic</a:t>
            </a:r>
            <a:r>
              <a:rPr lang="uk-UA" dirty="0"/>
              <a:t> </a:t>
            </a:r>
            <a:r>
              <a:rPr lang="en-US" dirty="0" err="1"/>
              <a:t>tudin</a:t>
            </a:r>
            <a:r>
              <a:rPr lang="en-US" dirty="0"/>
              <a:t> </a:t>
            </a:r>
            <a:r>
              <a:rPr lang="en-US" dirty="0" err="1"/>
              <a:t>eget</a:t>
            </a:r>
            <a:r>
              <a:rPr lang="en-US" dirty="0"/>
              <a:t> </a:t>
            </a:r>
            <a:r>
              <a:rPr lang="en-US" dirty="0" err="1"/>
              <a:t>antecu</a:t>
            </a:r>
            <a:r>
              <a:rPr lang="ru-RU" dirty="0"/>
              <a:t> </a:t>
            </a:r>
            <a:r>
              <a:rPr lang="en-US" dirty="0" err="1"/>
              <a:t>rsus</a:t>
            </a:r>
            <a:r>
              <a:rPr lang="en-US" dirty="0"/>
              <a:t> </a:t>
            </a:r>
            <a:r>
              <a:rPr lang="en-US" dirty="0" err="1"/>
              <a:t>pretium</a:t>
            </a:r>
            <a:r>
              <a:rPr lang="en-US" dirty="0"/>
              <a:t> </a:t>
            </a:r>
            <a:r>
              <a:rPr lang="en-US" dirty="0" err="1"/>
              <a:t>werport</a:t>
            </a:r>
            <a:r>
              <a:rPr lang="en-US" dirty="0"/>
              <a:t> </a:t>
            </a:r>
            <a:r>
              <a:rPr lang="en-US" dirty="0" err="1"/>
              <a:t>rimper</a:t>
            </a:r>
            <a:r>
              <a:rPr lang="en-US" dirty="0"/>
              <a:t>. </a:t>
            </a:r>
            <a:endParaRPr lang="ru-RU" dirty="0"/>
          </a:p>
        </p:txBody>
      </p:sp>
      <p:sp>
        <p:nvSpPr>
          <p:cNvPr id="13" name="Text Placeholder 10"/>
          <p:cNvSpPr>
            <a:spLocks noGrp="1"/>
          </p:cNvSpPr>
          <p:nvPr>
            <p:ph type="body" sz="quarter" idx="23" hasCustomPrompt="1"/>
          </p:nvPr>
        </p:nvSpPr>
        <p:spPr>
          <a:xfrm>
            <a:off x="6455989" y="3799112"/>
            <a:ext cx="4320662"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en-US" dirty="0" err="1"/>
              <a:t>Etiam</a:t>
            </a:r>
            <a:r>
              <a:rPr lang="en-US" dirty="0"/>
              <a:t> </a:t>
            </a:r>
            <a:r>
              <a:rPr lang="en-US" dirty="0" err="1"/>
              <a:t>lacinia</a:t>
            </a:r>
            <a:r>
              <a:rPr lang="en-US" dirty="0"/>
              <a:t> </a:t>
            </a:r>
            <a:r>
              <a:rPr lang="en-US" dirty="0" err="1"/>
              <a:t>fermentum</a:t>
            </a:r>
            <a:r>
              <a:rPr lang="en-US" dirty="0"/>
              <a:t>.</a:t>
            </a:r>
            <a:r>
              <a:rPr lang="uk-UA" dirty="0"/>
              <a:t> </a:t>
            </a:r>
            <a:r>
              <a:rPr lang="en-US" dirty="0" err="1"/>
              <a:t>Vestibulu</a:t>
            </a:r>
            <a:r>
              <a:rPr lang="en-US" dirty="0"/>
              <a:t> </a:t>
            </a:r>
            <a:r>
              <a:rPr lang="en-US" dirty="0" err="1"/>
              <a:t>mosollic</a:t>
            </a:r>
            <a:r>
              <a:rPr lang="uk-UA" dirty="0"/>
              <a:t> </a:t>
            </a:r>
            <a:r>
              <a:rPr lang="en-US" dirty="0" err="1"/>
              <a:t>tudin</a:t>
            </a:r>
            <a:r>
              <a:rPr lang="en-US" dirty="0"/>
              <a:t> </a:t>
            </a:r>
            <a:r>
              <a:rPr lang="en-US" dirty="0" err="1"/>
              <a:t>eget</a:t>
            </a:r>
            <a:r>
              <a:rPr lang="en-US" dirty="0"/>
              <a:t> </a:t>
            </a:r>
            <a:r>
              <a:rPr lang="en-US" dirty="0" err="1"/>
              <a:t>antecu</a:t>
            </a:r>
            <a:r>
              <a:rPr lang="ru-RU" dirty="0"/>
              <a:t> </a:t>
            </a:r>
            <a:r>
              <a:rPr lang="en-US" dirty="0" err="1"/>
              <a:t>rsus</a:t>
            </a:r>
            <a:r>
              <a:rPr lang="en-US" dirty="0"/>
              <a:t> </a:t>
            </a:r>
            <a:r>
              <a:rPr lang="en-US" dirty="0" err="1"/>
              <a:t>preti</a:t>
            </a:r>
            <a:r>
              <a:rPr lang="en-US" dirty="0"/>
              <a: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ru-RU" dirty="0"/>
              <a:t> </a:t>
            </a:r>
            <a:r>
              <a:rPr lang="en-US" dirty="0" err="1"/>
              <a:t>pe</a:t>
            </a:r>
            <a:r>
              <a:rPr lang="en-US" dirty="0"/>
              <a:t> </a:t>
            </a:r>
            <a:r>
              <a:rPr lang="en-US" dirty="0" err="1"/>
              <a:t>rodiet</a:t>
            </a:r>
            <a:r>
              <a:rPr lang="en-US" dirty="0"/>
              <a:t> </a:t>
            </a:r>
            <a:r>
              <a:rPr lang="en-US" dirty="0" err="1"/>
              <a:t>tellus</a:t>
            </a:r>
            <a:r>
              <a:rPr lang="fr-FR" dirty="0"/>
              <a:t> </a:t>
            </a:r>
            <a:r>
              <a:rPr lang="fr-FR" dirty="0" err="1"/>
              <a:t>aliquet</a:t>
            </a:r>
            <a:r>
              <a:rPr lang="fr-FR" dirty="0"/>
              <a:t> </a:t>
            </a:r>
            <a:r>
              <a:rPr lang="fr-FR" dirty="0" err="1"/>
              <a:t>eget</a:t>
            </a:r>
            <a:r>
              <a:rPr lang="fr-FR" dirty="0"/>
              <a:t> </a:t>
            </a:r>
            <a:r>
              <a:rPr lang="fr-FR" dirty="0" err="1"/>
              <a:t>mauri</a:t>
            </a:r>
            <a:r>
              <a:rPr lang="fr-FR" dirty="0"/>
              <a:t>.</a:t>
            </a:r>
            <a:endParaRPr lang="ru-RU" dirty="0"/>
          </a:p>
        </p:txBody>
      </p:sp>
      <p:sp>
        <p:nvSpPr>
          <p:cNvPr id="17" name="Text Placeholder 16"/>
          <p:cNvSpPr>
            <a:spLocks noGrp="1"/>
          </p:cNvSpPr>
          <p:nvPr>
            <p:ph type="body" sz="quarter" idx="24" hasCustomPrompt="1"/>
          </p:nvPr>
        </p:nvSpPr>
        <p:spPr>
          <a:xfrm>
            <a:off x="1415349" y="1989138"/>
            <a:ext cx="4320662" cy="1800225"/>
          </a:xfrm>
          <a:prstGeom prst="rect">
            <a:avLst/>
          </a:prstGeom>
        </p:spPr>
        <p:txBody>
          <a:bodyPr lIns="0" tIns="0" rIns="0" bIns="0">
            <a:normAutofit/>
          </a:bodyPr>
          <a:lstStyle>
            <a:lvl1pPr marL="0" indent="0" algn="ctr">
              <a:lnSpc>
                <a:spcPct val="100000"/>
              </a:lnSpc>
              <a:spcBef>
                <a:spcPts val="0"/>
              </a:spcBef>
              <a:buNone/>
              <a:defRPr sz="10300">
                <a:solidFill>
                  <a:schemeClr val="accent1"/>
                </a:solidFill>
                <a:latin typeface="+mj-lt"/>
              </a:defRPr>
            </a:lvl1pPr>
          </a:lstStyle>
          <a:p>
            <a:pPr lvl="0"/>
            <a:r>
              <a:rPr lang="en-US" dirty="0"/>
              <a:t>52%</a:t>
            </a:r>
            <a:endParaRPr lang="ru-RU" dirty="0"/>
          </a:p>
        </p:txBody>
      </p:sp>
      <p:sp>
        <p:nvSpPr>
          <p:cNvPr id="18" name="Text Placeholder 16"/>
          <p:cNvSpPr>
            <a:spLocks noGrp="1"/>
          </p:cNvSpPr>
          <p:nvPr>
            <p:ph type="body" sz="quarter" idx="25" hasCustomPrompt="1"/>
          </p:nvPr>
        </p:nvSpPr>
        <p:spPr>
          <a:xfrm>
            <a:off x="6455989" y="1989138"/>
            <a:ext cx="4320662" cy="1800225"/>
          </a:xfrm>
          <a:prstGeom prst="rect">
            <a:avLst/>
          </a:prstGeom>
        </p:spPr>
        <p:txBody>
          <a:bodyPr lIns="0" tIns="0" rIns="0" bIns="0">
            <a:normAutofit/>
          </a:bodyPr>
          <a:lstStyle>
            <a:lvl1pPr marL="0" indent="0" algn="ctr">
              <a:lnSpc>
                <a:spcPct val="100000"/>
              </a:lnSpc>
              <a:spcBef>
                <a:spcPts val="0"/>
              </a:spcBef>
              <a:buNone/>
              <a:defRPr sz="10300">
                <a:solidFill>
                  <a:schemeClr val="accent1"/>
                </a:solidFill>
                <a:latin typeface="+mj-lt"/>
              </a:defRPr>
            </a:lvl1pPr>
          </a:lstStyle>
          <a:p>
            <a:pPr lvl="0"/>
            <a:r>
              <a:rPr lang="en-US" dirty="0"/>
              <a:t>15%</a:t>
            </a:r>
            <a:endParaRPr lang="ru-RU" dirty="0"/>
          </a:p>
        </p:txBody>
      </p:sp>
    </p:spTree>
    <p:extLst>
      <p:ext uri="{BB962C8B-B14F-4D97-AF65-F5344CB8AC3E}">
        <p14:creationId xmlns:p14="http://schemas.microsoft.com/office/powerpoint/2010/main" val="2586557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inform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22" hasCustomPrompt="1"/>
          </p:nvPr>
        </p:nvSpPr>
        <p:spPr>
          <a:xfrm>
            <a:off x="9697065" y="559034"/>
            <a:ext cx="1146917"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Statistics</a:t>
            </a:r>
            <a:endParaRPr lang="ru-RU" dirty="0"/>
          </a:p>
        </p:txBody>
      </p:sp>
      <p:sp>
        <p:nvSpPr>
          <p:cNvPr id="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7" name="Text Placeholder 16"/>
          <p:cNvSpPr>
            <a:spLocks noGrp="1"/>
          </p:cNvSpPr>
          <p:nvPr>
            <p:ph type="body" sz="quarter" idx="24" hasCustomPrompt="1"/>
          </p:nvPr>
        </p:nvSpPr>
        <p:spPr>
          <a:xfrm>
            <a:off x="1785487" y="1628776"/>
            <a:ext cx="3600684" cy="3600450"/>
          </a:xfrm>
          <a:prstGeom prst="rect">
            <a:avLst/>
          </a:prstGeom>
        </p:spPr>
        <p:txBody>
          <a:bodyPr lIns="0" tIns="0" rIns="0" bIns="0">
            <a:normAutofit/>
          </a:bodyPr>
          <a:lstStyle>
            <a:lvl1pPr marL="0" indent="0" algn="ctr">
              <a:lnSpc>
                <a:spcPct val="100000"/>
              </a:lnSpc>
              <a:spcBef>
                <a:spcPts val="0"/>
              </a:spcBef>
              <a:buNone/>
              <a:defRPr sz="25000">
                <a:solidFill>
                  <a:schemeClr val="tx1"/>
                </a:solidFill>
                <a:latin typeface="+mj-lt"/>
              </a:defRPr>
            </a:lvl1pPr>
          </a:lstStyle>
          <a:p>
            <a:pPr lvl="0"/>
            <a:r>
              <a:rPr lang="en-US" dirty="0"/>
              <a:t>5</a:t>
            </a:r>
            <a:endParaRPr lang="ru-RU" dirty="0"/>
          </a:p>
        </p:txBody>
      </p:sp>
      <p:sp>
        <p:nvSpPr>
          <p:cNvPr id="10" name="Text Placeholder 5"/>
          <p:cNvSpPr>
            <a:spLocks noGrp="1"/>
          </p:cNvSpPr>
          <p:nvPr>
            <p:ph type="body" sz="quarter" idx="14" hasCustomPrompt="1"/>
          </p:nvPr>
        </p:nvSpPr>
        <p:spPr>
          <a:xfrm>
            <a:off x="6106149" y="2281919"/>
            <a:ext cx="5040641" cy="2308324"/>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Happy customers Every day</a:t>
            </a:r>
          </a:p>
        </p:txBody>
      </p:sp>
    </p:spTree>
    <p:extLst>
      <p:ext uri="{BB962C8B-B14F-4D97-AF65-F5344CB8AC3E}">
        <p14:creationId xmlns:p14="http://schemas.microsoft.com/office/powerpoint/2010/main" val="299185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2" name="Slide Number Placeholder 1"/>
          <p:cNvSpPr>
            <a:spLocks noGrp="1"/>
          </p:cNvSpPr>
          <p:nvPr>
            <p:ph type="sldNum" sz="quarter" idx="17"/>
          </p:nvPr>
        </p:nvSpPr>
        <p:spPr>
          <a:xfrm>
            <a:off x="10774344" y="5959548"/>
            <a:ext cx="719978" cy="365125"/>
          </a:xfrm>
        </p:spPr>
        <p:txBody>
          <a:bodyPr/>
          <a:lstStyle/>
          <a:p>
            <a:fld id="{8C87B045-CCC3-4EA6-BDA2-9755BBE9584C}" type="slidenum">
              <a:rPr lang="ru-RU" smtClean="0"/>
              <a:pPr/>
              <a:t>‹#›</a:t>
            </a:fld>
            <a:endParaRPr lang="ru-RU" dirty="0"/>
          </a:p>
        </p:txBody>
      </p:sp>
      <p:sp>
        <p:nvSpPr>
          <p:cNvPr id="13" name="Text Placeholder 7"/>
          <p:cNvSpPr>
            <a:spLocks noGrp="1"/>
          </p:cNvSpPr>
          <p:nvPr>
            <p:ph type="body" sz="quarter" idx="18" hasCustomPrompt="1"/>
          </p:nvPr>
        </p:nvSpPr>
        <p:spPr>
          <a:xfrm>
            <a:off x="1771981" y="1773886"/>
            <a:ext cx="1152075" cy="1152000"/>
          </a:xfrm>
          <a:prstGeom prst="ellipse">
            <a:avLst/>
          </a:prstGeom>
          <a:ln w="50800">
            <a:solidFill>
              <a:schemeClr val="accent1"/>
            </a:solidFill>
          </a:ln>
        </p:spPr>
        <p:txBody>
          <a:bodyPr lIns="0" tIns="252000" rIns="0" bIns="36000">
            <a:normAutofit/>
          </a:bodyPr>
          <a:lstStyle>
            <a:lvl1pPr marL="0" indent="0" algn="ctr">
              <a:lnSpc>
                <a:spcPct val="100000"/>
              </a:lnSpc>
              <a:spcBef>
                <a:spcPts val="0"/>
              </a:spcBef>
              <a:buNone/>
              <a:defRPr sz="2000" cap="all" baseline="0">
                <a:solidFill>
                  <a:schemeClr val="accent1"/>
                </a:solidFill>
                <a:latin typeface="+mj-lt"/>
              </a:defRPr>
            </a:lvl1pPr>
          </a:lstStyle>
          <a:p>
            <a:pPr lvl="0"/>
            <a:r>
              <a:rPr lang="en-US" dirty="0"/>
              <a:t>9:00</a:t>
            </a:r>
          </a:p>
          <a:p>
            <a:pPr lvl="0"/>
            <a:r>
              <a:rPr lang="en-US" dirty="0"/>
              <a:t>AM</a:t>
            </a:r>
            <a:endParaRPr lang="ru-RU" dirty="0"/>
          </a:p>
        </p:txBody>
      </p:sp>
      <p:sp>
        <p:nvSpPr>
          <p:cNvPr id="19" name="Text Placeholder 10"/>
          <p:cNvSpPr>
            <a:spLocks noGrp="1"/>
          </p:cNvSpPr>
          <p:nvPr>
            <p:ph type="body" sz="quarter" idx="20" hasCustomPrompt="1"/>
          </p:nvPr>
        </p:nvSpPr>
        <p:spPr>
          <a:xfrm>
            <a:off x="3215691" y="1992096"/>
            <a:ext cx="7201369" cy="663002"/>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err="1"/>
              <a:t>Donec</a:t>
            </a:r>
            <a:r>
              <a:rPr lang="en-US" dirty="0"/>
              <a:t> </a:t>
            </a:r>
            <a:r>
              <a:rPr lang="en-US" dirty="0" err="1"/>
              <a:t>quis</a:t>
            </a:r>
            <a:r>
              <a:rPr lang="en-US" dirty="0"/>
              <a:t> </a:t>
            </a:r>
            <a:r>
              <a:rPr lang="en-US" dirty="0" err="1"/>
              <a:t>tortoro</a:t>
            </a:r>
            <a:r>
              <a:rPr lang="en-US" dirty="0"/>
              <a:t> </a:t>
            </a:r>
            <a:r>
              <a:rPr lang="en-US" dirty="0" err="1"/>
              <a:t>terer</a:t>
            </a:r>
            <a:r>
              <a:rPr lang="en-US" dirty="0"/>
              <a:t> </a:t>
            </a:r>
            <a:r>
              <a:rPr lang="en-US" dirty="0" err="1"/>
              <a:t>retirwe</a:t>
            </a:r>
            <a:r>
              <a:rPr lang="en-US" dirty="0"/>
              <a:t> </a:t>
            </a:r>
            <a:r>
              <a:rPr lang="en-US" dirty="0" err="1"/>
              <a:t>leifend</a:t>
            </a:r>
            <a:r>
              <a:rPr lang="en-US" dirty="0"/>
              <a:t>, </a:t>
            </a:r>
            <a:r>
              <a:rPr lang="en-US" dirty="0" err="1"/>
              <a:t>viverraw</a:t>
            </a:r>
            <a:r>
              <a:rPr lang="en-US" dirty="0"/>
              <a:t> </a:t>
            </a:r>
            <a:r>
              <a:rPr lang="en-US" dirty="0" err="1"/>
              <a:t>eroqitnequ</a:t>
            </a:r>
            <a:r>
              <a:rPr lang="en-US" dirty="0"/>
              <a:t> </a:t>
            </a:r>
            <a:r>
              <a:rPr lang="en-US" dirty="0" err="1"/>
              <a:t>volup</a:t>
            </a:r>
            <a:r>
              <a:rPr lang="en-US" dirty="0"/>
              <a:t>. </a:t>
            </a:r>
            <a:r>
              <a:rPr lang="en-US" dirty="0" err="1"/>
              <a:t>Phasellus</a:t>
            </a:r>
            <a:r>
              <a:rPr lang="en-US" dirty="0"/>
              <a:t> </a:t>
            </a:r>
            <a:r>
              <a:rPr lang="en-US" dirty="0" err="1"/>
              <a:t>awim</a:t>
            </a:r>
            <a:r>
              <a:rPr lang="en-US" dirty="0"/>
              <a:t> </a:t>
            </a:r>
            <a:r>
              <a:rPr lang="en-US" dirty="0" err="1"/>
              <a:t>perdipo</a:t>
            </a:r>
            <a:r>
              <a:rPr lang="en-US" dirty="0"/>
              <a:t> </a:t>
            </a:r>
            <a:r>
              <a:rPr lang="en-US" dirty="0" err="1"/>
              <a:t>weterlectus</a:t>
            </a:r>
            <a:r>
              <a:rPr lang="en-US" dirty="0"/>
              <a:t>, sit </a:t>
            </a:r>
            <a:r>
              <a:rPr lang="en-US" dirty="0" err="1"/>
              <a:t>ametwe</a:t>
            </a:r>
            <a:r>
              <a:rPr lang="en-US" dirty="0"/>
              <a:t>.</a:t>
            </a:r>
            <a:endParaRPr lang="ru-RU" dirty="0"/>
          </a:p>
        </p:txBody>
      </p:sp>
      <p:sp>
        <p:nvSpPr>
          <p:cNvPr id="22" name="Text Placeholder 7"/>
          <p:cNvSpPr>
            <a:spLocks noGrp="1"/>
          </p:cNvSpPr>
          <p:nvPr>
            <p:ph type="body" sz="quarter" idx="21" hasCustomPrompt="1"/>
          </p:nvPr>
        </p:nvSpPr>
        <p:spPr>
          <a:xfrm>
            <a:off x="1789445" y="3216554"/>
            <a:ext cx="1152075" cy="1152000"/>
          </a:xfrm>
          <a:prstGeom prst="ellipse">
            <a:avLst/>
          </a:prstGeom>
          <a:ln w="50800">
            <a:solidFill>
              <a:schemeClr val="accent1"/>
            </a:solidFill>
          </a:ln>
        </p:spPr>
        <p:txBody>
          <a:bodyPr lIns="0" tIns="252000" rIns="0" bIns="36000">
            <a:normAutofit/>
          </a:bodyPr>
          <a:lstStyle>
            <a:lvl1pPr marL="0" indent="0" algn="ctr">
              <a:lnSpc>
                <a:spcPct val="100000"/>
              </a:lnSpc>
              <a:spcBef>
                <a:spcPts val="0"/>
              </a:spcBef>
              <a:buNone/>
              <a:defRPr sz="2000" cap="all" baseline="0">
                <a:solidFill>
                  <a:schemeClr val="accent1"/>
                </a:solidFill>
                <a:latin typeface="+mj-lt"/>
              </a:defRPr>
            </a:lvl1pPr>
          </a:lstStyle>
          <a:p>
            <a:pPr lvl="0"/>
            <a:r>
              <a:rPr lang="en-US" dirty="0"/>
              <a:t>11:00</a:t>
            </a:r>
          </a:p>
          <a:p>
            <a:pPr lvl="0"/>
            <a:r>
              <a:rPr lang="en-US" dirty="0"/>
              <a:t>AM</a:t>
            </a:r>
            <a:endParaRPr lang="ru-RU" dirty="0"/>
          </a:p>
        </p:txBody>
      </p:sp>
      <p:sp>
        <p:nvSpPr>
          <p:cNvPr id="23" name="Text Placeholder 10"/>
          <p:cNvSpPr>
            <a:spLocks noGrp="1"/>
          </p:cNvSpPr>
          <p:nvPr>
            <p:ph type="body" sz="quarter" idx="22" hasCustomPrompt="1"/>
          </p:nvPr>
        </p:nvSpPr>
        <p:spPr>
          <a:xfrm>
            <a:off x="3215691" y="3434765"/>
            <a:ext cx="7201369" cy="663002"/>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err="1"/>
              <a:t>Phasellus</a:t>
            </a:r>
            <a:r>
              <a:rPr lang="en-US" dirty="0"/>
              <a:t> </a:t>
            </a:r>
            <a:r>
              <a:rPr lang="en-US" dirty="0" err="1"/>
              <a:t>awim</a:t>
            </a:r>
            <a:r>
              <a:rPr lang="en-US" dirty="0"/>
              <a:t> </a:t>
            </a:r>
            <a:r>
              <a:rPr lang="en-US" dirty="0" err="1"/>
              <a:t>perdipo</a:t>
            </a:r>
            <a:r>
              <a:rPr lang="en-US" dirty="0"/>
              <a:t> </a:t>
            </a:r>
            <a:r>
              <a:rPr lang="en-US" dirty="0" err="1"/>
              <a:t>weterlectus</a:t>
            </a:r>
            <a:r>
              <a:rPr lang="en-US" dirty="0"/>
              <a:t>, sit </a:t>
            </a:r>
            <a:r>
              <a:rPr lang="en-US" dirty="0" err="1"/>
              <a:t>ametwe</a:t>
            </a:r>
            <a:r>
              <a:rPr lang="en-US" dirty="0"/>
              <a:t> </a:t>
            </a:r>
            <a:r>
              <a:rPr lang="en-US" dirty="0" err="1"/>
              <a:t>topyrhonc</a:t>
            </a:r>
            <a:r>
              <a:rPr lang="en-US" dirty="0"/>
              <a:t> </a:t>
            </a:r>
            <a:r>
              <a:rPr lang="en-US" dirty="0" err="1"/>
              <a:t>wedu</a:t>
            </a:r>
            <a:r>
              <a:rPr lang="en-US" dirty="0"/>
              <a:t>. </a:t>
            </a:r>
            <a:r>
              <a:rPr lang="en-US" dirty="0" err="1"/>
              <a:t>Donec</a:t>
            </a:r>
            <a:r>
              <a:rPr lang="en-US" dirty="0"/>
              <a:t> </a:t>
            </a:r>
            <a:r>
              <a:rPr lang="en-US" dirty="0" err="1"/>
              <a:t>quis</a:t>
            </a:r>
            <a:r>
              <a:rPr lang="en-US" dirty="0"/>
              <a:t> </a:t>
            </a:r>
            <a:r>
              <a:rPr lang="en-US" dirty="0" err="1"/>
              <a:t>tortoro</a:t>
            </a:r>
            <a:r>
              <a:rPr lang="en-US" dirty="0"/>
              <a:t> </a:t>
            </a:r>
            <a:r>
              <a:rPr lang="en-US" dirty="0" err="1"/>
              <a:t>terer</a:t>
            </a:r>
            <a:r>
              <a:rPr lang="en-US" dirty="0"/>
              <a:t> </a:t>
            </a:r>
            <a:r>
              <a:rPr lang="en-US" dirty="0" err="1"/>
              <a:t>retirwe</a:t>
            </a:r>
            <a:r>
              <a:rPr lang="en-US" dirty="0"/>
              <a:t> </a:t>
            </a:r>
            <a:r>
              <a:rPr lang="en-US" dirty="0" err="1"/>
              <a:t>leifend</a:t>
            </a:r>
            <a:r>
              <a:rPr lang="en-US" dirty="0"/>
              <a:t> </a:t>
            </a:r>
            <a:r>
              <a:rPr lang="en-US" dirty="0" err="1"/>
              <a:t>viverraw</a:t>
            </a:r>
            <a:r>
              <a:rPr lang="en-US" dirty="0"/>
              <a:t>. </a:t>
            </a:r>
            <a:endParaRPr lang="ru-RU" dirty="0"/>
          </a:p>
        </p:txBody>
      </p:sp>
      <p:sp>
        <p:nvSpPr>
          <p:cNvPr id="24" name="Text Placeholder 7"/>
          <p:cNvSpPr>
            <a:spLocks noGrp="1"/>
          </p:cNvSpPr>
          <p:nvPr>
            <p:ph type="body" sz="quarter" idx="23" hasCustomPrompt="1"/>
          </p:nvPr>
        </p:nvSpPr>
        <p:spPr>
          <a:xfrm>
            <a:off x="1793162" y="4657723"/>
            <a:ext cx="1152075" cy="1152000"/>
          </a:xfrm>
          <a:prstGeom prst="ellipse">
            <a:avLst/>
          </a:prstGeom>
          <a:ln w="50800">
            <a:solidFill>
              <a:schemeClr val="accent1"/>
            </a:solidFill>
          </a:ln>
        </p:spPr>
        <p:txBody>
          <a:bodyPr lIns="0" tIns="252000" rIns="0" bIns="36000">
            <a:normAutofit/>
          </a:bodyPr>
          <a:lstStyle>
            <a:lvl1pPr marL="0" indent="0" algn="ctr">
              <a:lnSpc>
                <a:spcPct val="100000"/>
              </a:lnSpc>
              <a:spcBef>
                <a:spcPts val="0"/>
              </a:spcBef>
              <a:buNone/>
              <a:defRPr sz="2000" cap="all" baseline="0">
                <a:solidFill>
                  <a:schemeClr val="accent1"/>
                </a:solidFill>
                <a:latin typeface="+mj-lt"/>
              </a:defRPr>
            </a:lvl1pPr>
          </a:lstStyle>
          <a:p>
            <a:pPr lvl="0"/>
            <a:r>
              <a:rPr lang="en-US" dirty="0"/>
              <a:t>3:00</a:t>
            </a:r>
          </a:p>
          <a:p>
            <a:pPr lvl="0"/>
            <a:r>
              <a:rPr lang="en-US" dirty="0" err="1"/>
              <a:t>pM</a:t>
            </a:r>
            <a:endParaRPr lang="ru-RU" dirty="0"/>
          </a:p>
        </p:txBody>
      </p:sp>
      <p:sp>
        <p:nvSpPr>
          <p:cNvPr id="25" name="Text Placeholder 10"/>
          <p:cNvSpPr>
            <a:spLocks noGrp="1"/>
          </p:cNvSpPr>
          <p:nvPr>
            <p:ph type="body" sz="quarter" idx="24" hasCustomPrompt="1"/>
          </p:nvPr>
        </p:nvSpPr>
        <p:spPr>
          <a:xfrm>
            <a:off x="3226083" y="4886325"/>
            <a:ext cx="7201369" cy="663002"/>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err="1"/>
              <a:t>Pellentes</a:t>
            </a:r>
            <a:r>
              <a:rPr lang="en-US" dirty="0"/>
              <a:t> </a:t>
            </a:r>
            <a:r>
              <a:rPr lang="en-US" dirty="0" err="1"/>
              <a:t>quedictumot</a:t>
            </a:r>
            <a:r>
              <a:rPr lang="en-US" dirty="0"/>
              <a:t> </a:t>
            </a:r>
            <a:r>
              <a:rPr lang="en-US" dirty="0" err="1"/>
              <a:t>potoreterat</a:t>
            </a:r>
            <a:r>
              <a:rPr lang="en-US" dirty="0"/>
              <a:t> sit ammeter </a:t>
            </a:r>
            <a:r>
              <a:rPr lang="en-US" dirty="0" err="1"/>
              <a:t>aterower</a:t>
            </a:r>
            <a:r>
              <a:rPr lang="en-US" dirty="0"/>
              <a:t> </a:t>
            </a:r>
            <a:r>
              <a:rPr lang="en-US" dirty="0" err="1"/>
              <a:t>acul</a:t>
            </a:r>
            <a:r>
              <a:rPr lang="en-US" dirty="0"/>
              <a:t>. </a:t>
            </a:r>
            <a:r>
              <a:rPr lang="en-US" dirty="0" err="1"/>
              <a:t>Phasellus</a:t>
            </a:r>
            <a:r>
              <a:rPr lang="en-US" dirty="0"/>
              <a:t> </a:t>
            </a:r>
            <a:r>
              <a:rPr lang="en-US" dirty="0" err="1"/>
              <a:t>awim</a:t>
            </a:r>
            <a:r>
              <a:rPr lang="en-US" dirty="0"/>
              <a:t> </a:t>
            </a:r>
            <a:r>
              <a:rPr lang="en-US" dirty="0" err="1"/>
              <a:t>perdipo</a:t>
            </a:r>
            <a:r>
              <a:rPr lang="en-US" dirty="0"/>
              <a:t> </a:t>
            </a:r>
            <a:r>
              <a:rPr lang="en-US" dirty="0" err="1"/>
              <a:t>weterlectus</a:t>
            </a:r>
            <a:r>
              <a:rPr lang="en-US" dirty="0"/>
              <a:t>, sit </a:t>
            </a:r>
            <a:r>
              <a:rPr lang="en-US" dirty="0" err="1"/>
              <a:t>ametwe</a:t>
            </a:r>
            <a:r>
              <a:rPr lang="en-US" dirty="0"/>
              <a:t> top.</a:t>
            </a:r>
            <a:endParaRPr lang="ru-RU" dirty="0"/>
          </a:p>
        </p:txBody>
      </p:sp>
      <p:sp>
        <p:nvSpPr>
          <p:cNvPr id="4" name="Text Placeholder 3"/>
          <p:cNvSpPr>
            <a:spLocks noGrp="1"/>
          </p:cNvSpPr>
          <p:nvPr>
            <p:ph type="body" sz="quarter" idx="13" hasCustomPrompt="1"/>
          </p:nvPr>
        </p:nvSpPr>
        <p:spPr>
          <a:xfrm>
            <a:off x="2855305" y="918514"/>
            <a:ext cx="6481390"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Agenda</a:t>
            </a:r>
            <a:endParaRPr lang="ru-RU" dirty="0"/>
          </a:p>
        </p:txBody>
      </p:sp>
    </p:spTree>
    <p:extLst>
      <p:ext uri="{BB962C8B-B14F-4D97-AF65-F5344CB8AC3E}">
        <p14:creationId xmlns:p14="http://schemas.microsoft.com/office/powerpoint/2010/main" val="873364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14" hasCustomPrompt="1"/>
          </p:nvPr>
        </p:nvSpPr>
        <p:spPr>
          <a:xfrm>
            <a:off x="6468959" y="1640098"/>
            <a:ext cx="4308938"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Annual income</a:t>
            </a:r>
            <a:endParaRPr lang="ru-RU" dirty="0"/>
          </a:p>
        </p:txBody>
      </p:sp>
      <p:sp>
        <p:nvSpPr>
          <p:cNvPr id="5" name="Text Placeholder 10"/>
          <p:cNvSpPr>
            <a:spLocks noGrp="1"/>
          </p:cNvSpPr>
          <p:nvPr>
            <p:ph type="body" sz="quarter" idx="15" hasCustomPrompt="1"/>
          </p:nvPr>
        </p:nvSpPr>
        <p:spPr>
          <a:xfrm>
            <a:off x="6463625"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Proino</a:t>
            </a:r>
            <a:r>
              <a:rPr lang="en-US" dirty="0"/>
              <a:t> </a:t>
            </a:r>
            <a:r>
              <a:rPr lang="en-US" dirty="0" err="1"/>
              <a:t>werop</a:t>
            </a:r>
            <a:r>
              <a:rPr lang="en-US" dirty="0"/>
              <a:t> </a:t>
            </a:r>
            <a:r>
              <a:rPr lang="en-US" dirty="0" err="1"/>
              <a:t>aliqueteg</a:t>
            </a:r>
            <a:r>
              <a:rPr lang="en-US" dirty="0"/>
              <a:t> </a:t>
            </a:r>
            <a:r>
              <a:rPr lang="en-US" dirty="0" err="1"/>
              <a:t>terwe</a:t>
            </a:r>
            <a:r>
              <a:rPr lang="en-US" dirty="0"/>
              <a:t> mauri </a:t>
            </a:r>
            <a:r>
              <a:rPr lang="en-US" dirty="0" err="1"/>
              <a:t>potemollis</a:t>
            </a:r>
            <a:r>
              <a:rPr lang="en-US" dirty="0"/>
              <a:t> </a:t>
            </a:r>
            <a:r>
              <a:rPr lang="en-US" dirty="0" err="1"/>
              <a:t>eneanewr</a:t>
            </a:r>
            <a:r>
              <a:rPr lang="en-US" dirty="0"/>
              <a:t> </a:t>
            </a:r>
            <a:r>
              <a:rPr lang="en-US" dirty="0" err="1"/>
              <a:t>viverra</a:t>
            </a:r>
            <a:r>
              <a:rPr lang="en-US" dirty="0"/>
              <a:t> </a:t>
            </a:r>
            <a:r>
              <a:rPr lang="en-US" dirty="0" err="1"/>
              <a:t>quamer</a:t>
            </a:r>
            <a:r>
              <a:rPr lang="en-US" dirty="0"/>
              <a:t>. Lorem ipsum </a:t>
            </a:r>
            <a:r>
              <a:rPr lang="en-US" dirty="0" err="1"/>
              <a:t>dolorsita</a:t>
            </a:r>
            <a:r>
              <a:rPr lang="en-US" dirty="0"/>
              <a:t> </a:t>
            </a:r>
            <a:r>
              <a:rPr lang="en-US" dirty="0" err="1"/>
              <a:t>metwerti</a:t>
            </a:r>
            <a:r>
              <a:rPr lang="uk-UA" dirty="0"/>
              <a:t> </a:t>
            </a:r>
            <a:r>
              <a:rPr lang="en-US" dirty="0"/>
              <a:t>pow </a:t>
            </a:r>
            <a:r>
              <a:rPr lang="en-US" dirty="0" err="1"/>
              <a:t>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a:t>
            </a:r>
            <a:r>
              <a:rPr lang="en-US" dirty="0"/>
              <a:t> </a:t>
            </a:r>
            <a:r>
              <a:rPr lang="en-US" dirty="0" err="1"/>
              <a:t>gelitase</a:t>
            </a:r>
            <a:r>
              <a:rPr lang="en-US" dirty="0"/>
              <a:t> </a:t>
            </a:r>
            <a:r>
              <a:rPr lang="en-US" dirty="0" err="1"/>
              <a:t>telluwer</a:t>
            </a:r>
            <a:r>
              <a:rPr lang="ru-RU" dirty="0"/>
              <a:t> </a:t>
            </a:r>
            <a:r>
              <a:rPr lang="en-US" dirty="0" err="1"/>
              <a:t>sopdolor</a:t>
            </a:r>
            <a:r>
              <a:rPr lang="en-US" dirty="0"/>
              <a:t>.</a:t>
            </a:r>
            <a:endParaRPr lang="ru-RU" dirty="0"/>
          </a:p>
        </p:txBody>
      </p:sp>
      <p:sp>
        <p:nvSpPr>
          <p:cNvPr id="6"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Chart Placeholder 7"/>
          <p:cNvSpPr>
            <a:spLocks noGrp="1"/>
          </p:cNvSpPr>
          <p:nvPr>
            <p:ph type="chart" sz="quarter" idx="16"/>
          </p:nvPr>
        </p:nvSpPr>
        <p:spPr>
          <a:xfrm>
            <a:off x="1415349" y="1628775"/>
            <a:ext cx="4320662" cy="3960813"/>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187194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14" hasCustomPrompt="1"/>
          </p:nvPr>
        </p:nvSpPr>
        <p:spPr>
          <a:xfrm>
            <a:off x="6468959" y="1640098"/>
            <a:ext cx="5027671"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Spending</a:t>
            </a:r>
          </a:p>
          <a:p>
            <a:pPr lvl="0"/>
            <a:r>
              <a:rPr lang="en-US" dirty="0"/>
              <a:t>comparison</a:t>
            </a:r>
            <a:endParaRPr lang="ru-RU" dirty="0"/>
          </a:p>
        </p:txBody>
      </p:sp>
      <p:sp>
        <p:nvSpPr>
          <p:cNvPr id="5" name="Text Placeholder 10"/>
          <p:cNvSpPr>
            <a:spLocks noGrp="1"/>
          </p:cNvSpPr>
          <p:nvPr>
            <p:ph type="body" sz="quarter" idx="15" hasCustomPrompt="1"/>
          </p:nvPr>
        </p:nvSpPr>
        <p:spPr>
          <a:xfrm>
            <a:off x="6463625"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Lorem ipsum </a:t>
            </a:r>
            <a:r>
              <a:rPr lang="en-US" dirty="0" err="1"/>
              <a:t>dolorsita</a:t>
            </a:r>
            <a:r>
              <a:rPr lang="en-US" dirty="0"/>
              <a:t> </a:t>
            </a:r>
            <a:r>
              <a:rPr lang="en-US" dirty="0" err="1"/>
              <a:t>metwerti</a:t>
            </a:r>
            <a:r>
              <a:rPr lang="uk-UA" dirty="0"/>
              <a:t> </a:t>
            </a:r>
            <a:r>
              <a:rPr lang="en-US" dirty="0"/>
              <a:t>pow </a:t>
            </a:r>
            <a:r>
              <a:rPr lang="en-US" dirty="0" err="1"/>
              <a:t>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a:t>
            </a:r>
            <a:r>
              <a:rPr lang="en-US" dirty="0"/>
              <a:t> </a:t>
            </a:r>
            <a:r>
              <a:rPr lang="en-US" dirty="0" err="1"/>
              <a:t>ge</a:t>
            </a:r>
            <a:r>
              <a:rPr lang="uk-UA" dirty="0"/>
              <a:t> </a:t>
            </a:r>
            <a:r>
              <a:rPr lang="en-US" dirty="0" err="1"/>
              <a:t>litase</a:t>
            </a:r>
            <a:r>
              <a:rPr lang="en-US" dirty="0"/>
              <a:t> </a:t>
            </a:r>
            <a:r>
              <a:rPr lang="en-US" dirty="0" err="1"/>
              <a:t>telluwer</a:t>
            </a:r>
            <a:r>
              <a:rPr lang="ru-RU" dirty="0"/>
              <a:t> </a:t>
            </a:r>
            <a:r>
              <a:rPr lang="en-US" dirty="0" err="1"/>
              <a:t>sopdolor</a:t>
            </a:r>
            <a:r>
              <a:rPr lang="en-US" dirty="0"/>
              <a:t>.</a:t>
            </a:r>
            <a:r>
              <a:rPr lang="uk-UA" dirty="0"/>
              <a:t> </a:t>
            </a:r>
            <a:r>
              <a:rPr lang="en-US" dirty="0" err="1"/>
              <a:t>Proino</a:t>
            </a:r>
            <a:r>
              <a:rPr lang="en-US" dirty="0"/>
              <a:t> </a:t>
            </a:r>
            <a:r>
              <a:rPr lang="en-US" dirty="0" err="1"/>
              <a:t>wero</a:t>
            </a:r>
            <a:r>
              <a:rPr lang="uk-UA" dirty="0"/>
              <a:t> </a:t>
            </a:r>
            <a:r>
              <a:rPr lang="en-US" dirty="0" err="1"/>
              <a:t>paliqueteg</a:t>
            </a:r>
            <a:r>
              <a:rPr lang="en-US" dirty="0"/>
              <a:t> </a:t>
            </a:r>
            <a:r>
              <a:rPr lang="en-US" dirty="0" err="1"/>
              <a:t>terwe</a:t>
            </a:r>
            <a:r>
              <a:rPr lang="en-US" dirty="0"/>
              <a:t> mauri </a:t>
            </a:r>
            <a:r>
              <a:rPr lang="en-US" dirty="0" err="1"/>
              <a:t>potemollisen</a:t>
            </a:r>
            <a:r>
              <a:rPr lang="uk-UA" dirty="0"/>
              <a:t> </a:t>
            </a:r>
            <a:r>
              <a:rPr lang="en-US" dirty="0" err="1"/>
              <a:t>eanewr</a:t>
            </a:r>
            <a:r>
              <a:rPr lang="en-US" dirty="0"/>
              <a:t> </a:t>
            </a:r>
            <a:r>
              <a:rPr lang="en-US" dirty="0" err="1"/>
              <a:t>viverra</a:t>
            </a:r>
            <a:r>
              <a:rPr lang="en-US" dirty="0"/>
              <a:t> </a:t>
            </a:r>
            <a:r>
              <a:rPr lang="en-US" dirty="0" err="1"/>
              <a:t>quamer</a:t>
            </a:r>
            <a:r>
              <a:rPr lang="en-US" dirty="0"/>
              <a:t>. </a:t>
            </a:r>
            <a:endParaRPr lang="ru-RU" dirty="0"/>
          </a:p>
        </p:txBody>
      </p:sp>
      <p:sp>
        <p:nvSpPr>
          <p:cNvPr id="6"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Chart Placeholder 7"/>
          <p:cNvSpPr>
            <a:spLocks noGrp="1"/>
          </p:cNvSpPr>
          <p:nvPr>
            <p:ph type="chart" sz="quarter" idx="16"/>
          </p:nvPr>
        </p:nvSpPr>
        <p:spPr>
          <a:xfrm>
            <a:off x="1054963" y="1628775"/>
            <a:ext cx="5040641" cy="3960813"/>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175880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14" hasCustomPrompt="1"/>
          </p:nvPr>
        </p:nvSpPr>
        <p:spPr>
          <a:xfrm>
            <a:off x="6468959" y="1640098"/>
            <a:ext cx="4307693"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Patient</a:t>
            </a:r>
          </a:p>
          <a:p>
            <a:pPr lvl="0"/>
            <a:r>
              <a:rPr lang="en-US" dirty="0"/>
              <a:t>increment</a:t>
            </a:r>
            <a:endParaRPr lang="ru-RU" dirty="0"/>
          </a:p>
        </p:txBody>
      </p:sp>
      <p:sp>
        <p:nvSpPr>
          <p:cNvPr id="5" name="Text Placeholder 10"/>
          <p:cNvSpPr>
            <a:spLocks noGrp="1"/>
          </p:cNvSpPr>
          <p:nvPr>
            <p:ph type="body" sz="quarter" idx="15" hasCustomPrompt="1"/>
          </p:nvPr>
        </p:nvSpPr>
        <p:spPr>
          <a:xfrm>
            <a:off x="6463625"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en-US" dirty="0" err="1"/>
              <a:t>Etiam</a:t>
            </a:r>
            <a:r>
              <a:rPr lang="en-US" dirty="0"/>
              <a:t> </a:t>
            </a:r>
            <a:r>
              <a:rPr lang="en-US" dirty="0" err="1"/>
              <a:t>lacinia</a:t>
            </a:r>
            <a:r>
              <a:rPr lang="en-US" dirty="0"/>
              <a:t> </a:t>
            </a:r>
            <a:r>
              <a:rPr lang="en-US" dirty="0" err="1"/>
              <a:t>fermentum</a:t>
            </a:r>
            <a:r>
              <a:rPr lang="en-US" dirty="0"/>
              <a:t>.</a:t>
            </a:r>
            <a:r>
              <a:rPr lang="uk-UA" dirty="0"/>
              <a:t> </a:t>
            </a:r>
            <a:r>
              <a:rPr lang="en-US" dirty="0" err="1"/>
              <a:t>Vestibulu</a:t>
            </a:r>
            <a:r>
              <a:rPr lang="en-US" dirty="0"/>
              <a:t> </a:t>
            </a:r>
            <a:r>
              <a:rPr lang="en-US" dirty="0" err="1"/>
              <a:t>mosoli</a:t>
            </a:r>
            <a:r>
              <a:rPr lang="uk-UA" dirty="0"/>
              <a:t> </a:t>
            </a:r>
            <a:r>
              <a:rPr lang="en-US" dirty="0" err="1"/>
              <a:t>cotudin</a:t>
            </a:r>
            <a:r>
              <a:rPr lang="en-US" dirty="0"/>
              <a:t> </a:t>
            </a:r>
            <a:r>
              <a:rPr lang="en-US" dirty="0" err="1"/>
              <a:t>egante</a:t>
            </a:r>
            <a:r>
              <a:rPr lang="en-US" dirty="0"/>
              <a:t> curs </a:t>
            </a:r>
            <a:r>
              <a:rPr lang="en-US" dirty="0" err="1"/>
              <a:t>pretium</a:t>
            </a:r>
            <a:r>
              <a:rPr lang="en-US" dirty="0"/>
              <a: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en-US" dirty="0"/>
              <a:t> tell</a:t>
            </a:r>
            <a:r>
              <a:rPr lang="uk-UA" dirty="0"/>
              <a:t> </a:t>
            </a:r>
            <a:r>
              <a:rPr lang="en-US" dirty="0" err="1"/>
              <a:t>usive</a:t>
            </a:r>
            <a:r>
              <a:rPr lang="ru-RU" dirty="0"/>
              <a:t> </a:t>
            </a:r>
            <a:r>
              <a:rPr lang="en-US" dirty="0" err="1"/>
              <a:t>nenat</a:t>
            </a:r>
            <a:r>
              <a:rPr lang="en-US" dirty="0"/>
              <a:t> is </a:t>
            </a:r>
            <a:r>
              <a:rPr lang="en-US" dirty="0" err="1"/>
              <a:t>sodale</a:t>
            </a:r>
            <a:r>
              <a:rPr lang="en-US" dirty="0"/>
              <a:t> </a:t>
            </a:r>
            <a:r>
              <a:rPr lang="en-US" dirty="0" err="1"/>
              <a:t>sertopew</a:t>
            </a:r>
            <a:r>
              <a:rPr lang="en-US" dirty="0"/>
              <a:t> </a:t>
            </a:r>
            <a:r>
              <a:rPr lang="en-US" dirty="0" err="1"/>
              <a:t>justo</a:t>
            </a:r>
            <a:r>
              <a:rPr lang="en-US" dirty="0"/>
              <a:t>. </a:t>
            </a:r>
            <a:r>
              <a:rPr lang="fr-FR" dirty="0" err="1"/>
              <a:t>Proin</a:t>
            </a:r>
            <a:r>
              <a:rPr lang="fr-FR" dirty="0"/>
              <a:t> </a:t>
            </a:r>
            <a:r>
              <a:rPr lang="fr-FR" dirty="0" err="1"/>
              <a:t>aliqu</a:t>
            </a:r>
            <a:r>
              <a:rPr lang="fr-FR" dirty="0"/>
              <a:t> </a:t>
            </a:r>
            <a:r>
              <a:rPr lang="fr-FR" dirty="0" err="1"/>
              <a:t>eteget</a:t>
            </a:r>
            <a:r>
              <a:rPr lang="fr-FR" dirty="0"/>
              <a:t> </a:t>
            </a:r>
            <a:r>
              <a:rPr lang="fr-FR" dirty="0" err="1"/>
              <a:t>maur</a:t>
            </a:r>
            <a:r>
              <a:rPr lang="uk-UA" dirty="0"/>
              <a:t> </a:t>
            </a:r>
            <a:r>
              <a:rPr lang="fr-FR" dirty="0"/>
              <a:t>mol. </a:t>
            </a:r>
            <a:endParaRPr lang="ru-RU" dirty="0"/>
          </a:p>
        </p:txBody>
      </p:sp>
      <p:sp>
        <p:nvSpPr>
          <p:cNvPr id="6"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Chart Placeholder 7"/>
          <p:cNvSpPr>
            <a:spLocks noGrp="1"/>
          </p:cNvSpPr>
          <p:nvPr>
            <p:ph type="chart" sz="quarter" idx="16"/>
          </p:nvPr>
        </p:nvSpPr>
        <p:spPr>
          <a:xfrm>
            <a:off x="1054963" y="1628775"/>
            <a:ext cx="5040641" cy="3960813"/>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630332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5"/>
          <p:cNvSpPr>
            <a:spLocks noGrp="1"/>
          </p:cNvSpPr>
          <p:nvPr>
            <p:ph type="body" sz="quarter" idx="14" hasCustomPrompt="1"/>
          </p:nvPr>
        </p:nvSpPr>
        <p:spPr>
          <a:xfrm>
            <a:off x="6468959" y="1640098"/>
            <a:ext cx="4307693" cy="1538883"/>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r>
              <a:rPr lang="en-US" dirty="0"/>
              <a:t>Growth </a:t>
            </a:r>
          </a:p>
          <a:p>
            <a:r>
              <a:rPr lang="en-US" dirty="0"/>
              <a:t>graph</a:t>
            </a:r>
            <a:endParaRPr lang="ru-RU" dirty="0"/>
          </a:p>
        </p:txBody>
      </p:sp>
      <p:sp>
        <p:nvSpPr>
          <p:cNvPr id="5" name="Text Placeholder 10"/>
          <p:cNvSpPr>
            <a:spLocks noGrp="1"/>
          </p:cNvSpPr>
          <p:nvPr>
            <p:ph type="body" sz="quarter" idx="15" hasCustomPrompt="1"/>
          </p:nvPr>
        </p:nvSpPr>
        <p:spPr>
          <a:xfrm>
            <a:off x="6463625" y="3444428"/>
            <a:ext cx="4312912"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r>
              <a:rPr lang="en-US" dirty="0" err="1"/>
              <a:t>Vestibulu</a:t>
            </a:r>
            <a:r>
              <a:rPr lang="en-US" dirty="0"/>
              <a:t> </a:t>
            </a:r>
            <a:r>
              <a:rPr lang="en-US" dirty="0" err="1"/>
              <a:t>mosoli</a:t>
            </a:r>
            <a:r>
              <a:rPr lang="uk-UA" dirty="0"/>
              <a:t> </a:t>
            </a:r>
            <a:r>
              <a:rPr lang="en-US" dirty="0" err="1"/>
              <a:t>cotudin</a:t>
            </a:r>
            <a:r>
              <a:rPr lang="en-US" dirty="0"/>
              <a:t> </a:t>
            </a:r>
            <a:r>
              <a:rPr lang="en-US" dirty="0" err="1"/>
              <a:t>egante</a:t>
            </a:r>
            <a:r>
              <a:rPr lang="en-US" dirty="0"/>
              <a:t> curs </a:t>
            </a:r>
            <a:r>
              <a:rPr lang="en-US" dirty="0" err="1"/>
              <a:t>pretium</a:t>
            </a:r>
            <a:r>
              <a:rPr lang="en-US" dirty="0"/>
              <a:t>. </a:t>
            </a:r>
            <a:r>
              <a:rPr lang="en-US" dirty="0" err="1"/>
              <a:t>Curabitu</a:t>
            </a:r>
            <a:r>
              <a:rPr lang="en-US" dirty="0"/>
              <a:t> </a:t>
            </a:r>
            <a:r>
              <a:rPr lang="en-US" dirty="0" err="1"/>
              <a:t>werport</a:t>
            </a:r>
            <a:r>
              <a:rPr lang="en-US" dirty="0"/>
              <a:t> </a:t>
            </a:r>
            <a:r>
              <a:rPr lang="en-US" dirty="0" err="1"/>
              <a:t>reget</a:t>
            </a:r>
            <a:r>
              <a:rPr lang="en-US" dirty="0"/>
              <a:t> imp</a:t>
            </a:r>
            <a:r>
              <a:rPr lang="uk-UA" dirty="0"/>
              <a:t> </a:t>
            </a:r>
            <a:r>
              <a:rPr lang="en-US" dirty="0" err="1"/>
              <a:t>erdiet</a:t>
            </a:r>
            <a:r>
              <a:rPr lang="en-US" dirty="0"/>
              <a:t> tell</a:t>
            </a:r>
            <a:r>
              <a:rPr lang="uk-UA" dirty="0"/>
              <a:t> </a:t>
            </a:r>
            <a:r>
              <a:rPr lang="en-US" dirty="0" err="1"/>
              <a:t>usive</a:t>
            </a:r>
            <a:r>
              <a:rPr lang="ru-RU" dirty="0"/>
              <a:t> </a:t>
            </a:r>
            <a:r>
              <a:rPr lang="en-US" dirty="0" err="1"/>
              <a:t>nenat</a:t>
            </a:r>
            <a:r>
              <a:rPr lang="en-US" dirty="0"/>
              <a:t> is </a:t>
            </a:r>
            <a:r>
              <a:rPr lang="en-US" dirty="0" err="1"/>
              <a:t>sodale</a:t>
            </a:r>
            <a:r>
              <a:rPr lang="en-US" dirty="0"/>
              <a:t> </a:t>
            </a:r>
            <a:r>
              <a:rPr lang="en-US" dirty="0" err="1"/>
              <a:t>sertop</a:t>
            </a:r>
            <a:r>
              <a:rPr lang="uk-UA" dirty="0"/>
              <a:t> </a:t>
            </a:r>
            <a:r>
              <a:rPr lang="en-US" dirty="0" err="1"/>
              <a:t>ewjusto</a:t>
            </a:r>
            <a:r>
              <a:rPr lang="en-US" dirty="0"/>
              <a:t>. </a:t>
            </a:r>
            <a:r>
              <a:rPr lang="fr-FR" dirty="0" err="1"/>
              <a:t>Proin</a:t>
            </a:r>
            <a:r>
              <a:rPr lang="fr-FR" dirty="0"/>
              <a:t> </a:t>
            </a:r>
            <a:r>
              <a:rPr lang="fr-FR" dirty="0" err="1"/>
              <a:t>aliqu</a:t>
            </a:r>
            <a:r>
              <a:rPr lang="fr-FR" dirty="0"/>
              <a:t> </a:t>
            </a:r>
            <a:r>
              <a:rPr lang="fr-FR" dirty="0" err="1"/>
              <a:t>eteget</a:t>
            </a:r>
            <a:r>
              <a:rPr lang="fr-FR" dirty="0"/>
              <a:t> </a:t>
            </a:r>
            <a:r>
              <a:rPr lang="fr-FR" dirty="0" err="1"/>
              <a:t>maur</a:t>
            </a:r>
            <a:r>
              <a:rPr lang="uk-UA" dirty="0"/>
              <a:t> </a:t>
            </a:r>
            <a:r>
              <a:rPr lang="fr-FR" dirty="0"/>
              <a:t>mol. </a:t>
            </a:r>
            <a:r>
              <a:rPr lang="en-US" dirty="0" err="1"/>
              <a:t>Etiam</a:t>
            </a:r>
            <a:r>
              <a:rPr lang="en-US" dirty="0"/>
              <a:t> </a:t>
            </a:r>
            <a:r>
              <a:rPr lang="en-US" dirty="0" err="1"/>
              <a:t>lacinia</a:t>
            </a:r>
            <a:r>
              <a:rPr lang="en-US" dirty="0"/>
              <a:t> </a:t>
            </a:r>
            <a:r>
              <a:rPr lang="en-US" dirty="0" err="1"/>
              <a:t>fermentum</a:t>
            </a:r>
            <a:r>
              <a:rPr lang="en-US" dirty="0"/>
              <a:t>.</a:t>
            </a:r>
            <a:r>
              <a:rPr lang="uk-UA" dirty="0"/>
              <a:t> </a:t>
            </a:r>
            <a:endParaRPr lang="ru-RU" dirty="0"/>
          </a:p>
        </p:txBody>
      </p:sp>
      <p:sp>
        <p:nvSpPr>
          <p:cNvPr id="6"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8" name="Chart Placeholder 7"/>
          <p:cNvSpPr>
            <a:spLocks noGrp="1"/>
          </p:cNvSpPr>
          <p:nvPr>
            <p:ph type="chart" sz="quarter" idx="16"/>
          </p:nvPr>
        </p:nvSpPr>
        <p:spPr>
          <a:xfrm>
            <a:off x="1415349" y="1628775"/>
            <a:ext cx="4319868" cy="3960813"/>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3017047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Chart Placeholder 7"/>
          <p:cNvSpPr>
            <a:spLocks noGrp="1"/>
          </p:cNvSpPr>
          <p:nvPr>
            <p:ph type="chart" sz="quarter" idx="16"/>
          </p:nvPr>
        </p:nvSpPr>
        <p:spPr>
          <a:xfrm>
            <a:off x="2855305" y="1268413"/>
            <a:ext cx="6482185" cy="4716916"/>
          </a:xfrm>
          <a:prstGeom prst="rect">
            <a:avLst/>
          </a:prstGeom>
        </p:spPr>
        <p:txBody>
          <a:bodyPr anchor="ctr"/>
          <a:lstStyle>
            <a:lvl1pPr marL="0" indent="0" algn="ctr">
              <a:buNone/>
              <a:defRPr sz="1600"/>
            </a:lvl1pPr>
          </a:lstStyle>
          <a:p>
            <a:endParaRPr lang="ru-RU"/>
          </a:p>
        </p:txBody>
      </p:sp>
      <p:sp>
        <p:nvSpPr>
          <p:cNvPr id="6" name="Text Placeholder 5"/>
          <p:cNvSpPr>
            <a:spLocks noGrp="1"/>
          </p:cNvSpPr>
          <p:nvPr>
            <p:ph type="body" sz="quarter" idx="22" hasCustomPrompt="1"/>
          </p:nvPr>
        </p:nvSpPr>
        <p:spPr>
          <a:xfrm>
            <a:off x="8876291" y="552678"/>
            <a:ext cx="2260747"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r>
              <a:rPr lang="en-US" dirty="0"/>
              <a:t>Sales comparison</a:t>
            </a:r>
            <a:endParaRPr lang="ru-RU" dirty="0"/>
          </a:p>
        </p:txBody>
      </p:sp>
    </p:spTree>
    <p:extLst>
      <p:ext uri="{BB962C8B-B14F-4D97-AF65-F5344CB8AC3E}">
        <p14:creationId xmlns:p14="http://schemas.microsoft.com/office/powerpoint/2010/main" val="1881024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rket sha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22" hasCustomPrompt="1"/>
          </p:nvPr>
        </p:nvSpPr>
        <p:spPr>
          <a:xfrm>
            <a:off x="9407654" y="552678"/>
            <a:ext cx="1729383"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Market share</a:t>
            </a:r>
            <a:endParaRPr lang="ru-RU" dirty="0"/>
          </a:p>
        </p:txBody>
      </p:sp>
      <p:sp>
        <p:nvSpPr>
          <p:cNvPr id="12" name="Chart Placeholder 15"/>
          <p:cNvSpPr>
            <a:spLocks noGrp="1"/>
          </p:cNvSpPr>
          <p:nvPr>
            <p:ph type="chart" sz="quarter" idx="23"/>
          </p:nvPr>
        </p:nvSpPr>
        <p:spPr>
          <a:xfrm>
            <a:off x="1056551" y="1277938"/>
            <a:ext cx="3231566" cy="3231357"/>
          </a:xfrm>
          <a:prstGeom prst="rect">
            <a:avLst/>
          </a:prstGeom>
        </p:spPr>
        <p:txBody>
          <a:bodyPr anchor="ctr"/>
          <a:lstStyle>
            <a:lvl1pPr marL="0" indent="0" algn="ctr">
              <a:buNone/>
              <a:defRPr sz="1400"/>
            </a:lvl1pPr>
          </a:lstStyle>
          <a:p>
            <a:endParaRPr lang="ru-RU"/>
          </a:p>
        </p:txBody>
      </p:sp>
      <p:sp>
        <p:nvSpPr>
          <p:cNvPr id="13" name="Chart Placeholder 15"/>
          <p:cNvSpPr>
            <a:spLocks noGrp="1"/>
          </p:cNvSpPr>
          <p:nvPr>
            <p:ph type="chart" sz="quarter" idx="25"/>
          </p:nvPr>
        </p:nvSpPr>
        <p:spPr>
          <a:xfrm>
            <a:off x="7926110" y="1277938"/>
            <a:ext cx="3210927" cy="3231356"/>
          </a:xfrm>
          <a:prstGeom prst="rect">
            <a:avLst/>
          </a:prstGeom>
        </p:spPr>
        <p:txBody>
          <a:bodyPr anchor="ctr"/>
          <a:lstStyle>
            <a:lvl1pPr marL="0" indent="0" algn="ctr">
              <a:buNone/>
              <a:defRPr sz="1400"/>
            </a:lvl1pPr>
          </a:lstStyle>
          <a:p>
            <a:endParaRPr lang="ru-RU"/>
          </a:p>
        </p:txBody>
      </p:sp>
      <p:sp>
        <p:nvSpPr>
          <p:cNvPr id="14" name="Text Placeholder 10"/>
          <p:cNvSpPr>
            <a:spLocks noGrp="1"/>
          </p:cNvSpPr>
          <p:nvPr>
            <p:ph type="body" sz="quarter" idx="16" hasCustomPrompt="1"/>
          </p:nvPr>
        </p:nvSpPr>
        <p:spPr>
          <a:xfrm>
            <a:off x="1237310" y="4528734"/>
            <a:ext cx="2880706"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Donec</a:t>
            </a:r>
            <a:r>
              <a:rPr lang="en-US" dirty="0"/>
              <a:t> </a:t>
            </a:r>
            <a:r>
              <a:rPr lang="en-US" dirty="0" err="1"/>
              <a:t>quis</a:t>
            </a:r>
            <a:r>
              <a:rPr lang="en-US" dirty="0"/>
              <a:t> </a:t>
            </a:r>
            <a:r>
              <a:rPr lang="en-US" dirty="0" err="1"/>
              <a:t>tortorop</a:t>
            </a:r>
            <a:r>
              <a:rPr lang="en-US" dirty="0"/>
              <a:t> </a:t>
            </a:r>
            <a:r>
              <a:rPr lang="en-US" dirty="0" err="1"/>
              <a:t>ter</a:t>
            </a:r>
            <a:r>
              <a:rPr lang="uk-UA" dirty="0"/>
              <a:t> </a:t>
            </a:r>
            <a:r>
              <a:rPr lang="en-US" dirty="0"/>
              <a:t>ep wert </a:t>
            </a:r>
            <a:r>
              <a:rPr lang="en-US" dirty="0" err="1"/>
              <a:t>rweleifend</a:t>
            </a:r>
            <a:r>
              <a:rPr lang="en-US" dirty="0"/>
              <a:t>, </a:t>
            </a:r>
            <a:r>
              <a:rPr lang="en-US" dirty="0" err="1"/>
              <a:t>viver</a:t>
            </a:r>
            <a:r>
              <a:rPr lang="uk-UA" dirty="0"/>
              <a:t> </a:t>
            </a:r>
            <a:r>
              <a:rPr lang="en-US" dirty="0"/>
              <a:t>raw </a:t>
            </a:r>
            <a:r>
              <a:rPr lang="en-US" dirty="0" err="1"/>
              <a:t>weropet</a:t>
            </a:r>
            <a:r>
              <a:rPr lang="en-US" dirty="0"/>
              <a:t> </a:t>
            </a:r>
            <a:r>
              <a:rPr lang="en-US" dirty="0" err="1"/>
              <a:t>nequ</a:t>
            </a:r>
            <a:r>
              <a:rPr lang="en-US" dirty="0"/>
              <a:t>.</a:t>
            </a:r>
            <a:endParaRPr lang="ru-RU" dirty="0"/>
          </a:p>
        </p:txBody>
      </p:sp>
      <p:sp>
        <p:nvSpPr>
          <p:cNvPr id="15" name="Text Placeholder 10"/>
          <p:cNvSpPr>
            <a:spLocks noGrp="1"/>
          </p:cNvSpPr>
          <p:nvPr>
            <p:ph type="body" sz="quarter" idx="20" hasCustomPrompt="1"/>
          </p:nvPr>
        </p:nvSpPr>
        <p:spPr>
          <a:xfrm>
            <a:off x="4655647" y="4528734"/>
            <a:ext cx="2879118"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Phasellus</a:t>
            </a:r>
            <a:r>
              <a:rPr lang="en-US" dirty="0"/>
              <a:t> </a:t>
            </a:r>
            <a:r>
              <a:rPr lang="en-US" dirty="0" err="1"/>
              <a:t>imperdipo</a:t>
            </a:r>
            <a:r>
              <a:rPr lang="en-US" dirty="0"/>
              <a:t> </a:t>
            </a:r>
            <a:r>
              <a:rPr lang="en-US" dirty="0" err="1"/>
              <a:t>ete</a:t>
            </a:r>
            <a:r>
              <a:rPr lang="en-US" dirty="0"/>
              <a:t> </a:t>
            </a:r>
            <a:r>
              <a:rPr lang="en-US" dirty="0" err="1"/>
              <a:t>lectus</a:t>
            </a:r>
            <a:r>
              <a:rPr lang="en-US" dirty="0"/>
              <a:t>, </a:t>
            </a:r>
            <a:r>
              <a:rPr lang="en-US" dirty="0" err="1"/>
              <a:t>sitametwe</a:t>
            </a:r>
            <a:r>
              <a:rPr lang="en-US" dirty="0"/>
              <a:t> </a:t>
            </a:r>
            <a:r>
              <a:rPr lang="en-US" dirty="0" err="1"/>
              <a:t>rhonc</a:t>
            </a:r>
            <a:r>
              <a:rPr lang="uk-UA" dirty="0"/>
              <a:t> </a:t>
            </a:r>
            <a:r>
              <a:rPr lang="en-US" dirty="0" err="1"/>
              <a:t>erowedui</a:t>
            </a:r>
            <a:r>
              <a:rPr lang="en-US" dirty="0"/>
              <a:t> </a:t>
            </a:r>
            <a:r>
              <a:rPr lang="en-US" dirty="0" err="1"/>
              <a:t>twohor</a:t>
            </a:r>
            <a:r>
              <a:rPr lang="en-US" dirty="0"/>
              <a:t>. </a:t>
            </a:r>
            <a:endParaRPr lang="ru-RU" dirty="0"/>
          </a:p>
        </p:txBody>
      </p:sp>
      <p:sp>
        <p:nvSpPr>
          <p:cNvPr id="16" name="Text Placeholder 10"/>
          <p:cNvSpPr>
            <a:spLocks noGrp="1"/>
          </p:cNvSpPr>
          <p:nvPr>
            <p:ph type="body" sz="quarter" idx="21" hasCustomPrompt="1"/>
          </p:nvPr>
        </p:nvSpPr>
        <p:spPr>
          <a:xfrm>
            <a:off x="8088386" y="4528734"/>
            <a:ext cx="2862449"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Pellentesque</a:t>
            </a:r>
            <a:r>
              <a:rPr lang="en-US" dirty="0"/>
              <a:t> </a:t>
            </a:r>
            <a:r>
              <a:rPr lang="en-US" dirty="0" err="1"/>
              <a:t>dictumosa</a:t>
            </a:r>
            <a:r>
              <a:rPr lang="en-US" dirty="0"/>
              <a:t> </a:t>
            </a:r>
            <a:r>
              <a:rPr lang="en-US" dirty="0" err="1"/>
              <a:t>direterat</a:t>
            </a:r>
            <a:r>
              <a:rPr lang="en-US" dirty="0"/>
              <a:t> </a:t>
            </a:r>
            <a:r>
              <a:rPr lang="en-US" dirty="0" err="1"/>
              <a:t>sitamet</a:t>
            </a:r>
            <a:r>
              <a:rPr lang="en-US" dirty="0"/>
              <a:t> </a:t>
            </a:r>
            <a:r>
              <a:rPr lang="en-US" dirty="0" err="1"/>
              <a:t>erater</a:t>
            </a:r>
            <a:r>
              <a:rPr lang="uk-UA" dirty="0"/>
              <a:t> </a:t>
            </a:r>
            <a:r>
              <a:rPr lang="en-US" dirty="0" err="1"/>
              <a:t>sopaculs</a:t>
            </a:r>
            <a:r>
              <a:rPr lang="en-US" dirty="0"/>
              <a:t> inter.</a:t>
            </a:r>
            <a:endParaRPr lang="ru-RU" dirty="0"/>
          </a:p>
        </p:txBody>
      </p:sp>
      <p:sp>
        <p:nvSpPr>
          <p:cNvPr id="17" name="Chart Placeholder 15"/>
          <p:cNvSpPr>
            <a:spLocks noGrp="1"/>
          </p:cNvSpPr>
          <p:nvPr>
            <p:ph type="chart" sz="quarter" idx="26"/>
          </p:nvPr>
        </p:nvSpPr>
        <p:spPr>
          <a:xfrm>
            <a:off x="4479820" y="1277938"/>
            <a:ext cx="3231566" cy="3231357"/>
          </a:xfrm>
          <a:prstGeom prst="rect">
            <a:avLst/>
          </a:prstGeom>
        </p:spPr>
        <p:txBody>
          <a:bodyPr anchor="ctr"/>
          <a:lstStyle>
            <a:lvl1pPr marL="0" indent="0" algn="ctr">
              <a:buNone/>
              <a:defRPr sz="1400"/>
            </a:lvl1pPr>
          </a:lstStyle>
          <a:p>
            <a:endParaRPr lang="ru-RU"/>
          </a:p>
        </p:txBody>
      </p:sp>
    </p:spTree>
    <p:extLst>
      <p:ext uri="{BB962C8B-B14F-4D97-AF65-F5344CB8AC3E}">
        <p14:creationId xmlns:p14="http://schemas.microsoft.com/office/powerpoint/2010/main" val="409925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of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10"/>
          <p:cNvSpPr>
            <a:spLocks noGrp="1"/>
          </p:cNvSpPr>
          <p:nvPr>
            <p:ph type="body" sz="quarter" idx="16" hasCustomPrompt="1"/>
          </p:nvPr>
        </p:nvSpPr>
        <p:spPr>
          <a:xfrm>
            <a:off x="2858480" y="1999872"/>
            <a:ext cx="2520321" cy="1009251"/>
          </a:xfrm>
          <a:prstGeom prst="rect">
            <a:avLst/>
          </a:prstGeom>
        </p:spPr>
        <p:txBody>
          <a:bodyPr wrap="square" lIns="0" tIns="0" rIns="0" bIns="0" anchor="t" anchorCtr="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err="1"/>
              <a:t>Vivamus</a:t>
            </a:r>
            <a:r>
              <a:rPr lang="en-US" dirty="0"/>
              <a:t> cursus libero</a:t>
            </a:r>
            <a:r>
              <a:rPr lang="uk-UA" dirty="0"/>
              <a:t> </a:t>
            </a:r>
            <a:r>
              <a:rPr lang="en-US" dirty="0" err="1"/>
              <a:t>toquis</a:t>
            </a:r>
            <a:r>
              <a:rPr lang="en-US" dirty="0"/>
              <a:t> </a:t>
            </a:r>
            <a:r>
              <a:rPr lang="en-US" dirty="0" err="1"/>
              <a:t>condimen</a:t>
            </a:r>
            <a:r>
              <a:rPr lang="en-US" dirty="0"/>
              <a:t> tum </a:t>
            </a:r>
            <a:r>
              <a:rPr lang="en-US" dirty="0" err="1"/>
              <a:t>poti</a:t>
            </a:r>
            <a:r>
              <a:rPr lang="en-US" dirty="0"/>
              <a:t> </a:t>
            </a:r>
            <a:r>
              <a:rPr lang="en-US" dirty="0" err="1"/>
              <a:t>dictumant</a:t>
            </a:r>
            <a:endParaRPr lang="ru-RU" dirty="0"/>
          </a:p>
        </p:txBody>
      </p:sp>
      <p:sp>
        <p:nvSpPr>
          <p:cNvPr id="5" name="Text Placeholder 6"/>
          <p:cNvSpPr>
            <a:spLocks noGrp="1"/>
          </p:cNvSpPr>
          <p:nvPr>
            <p:ph type="body" sz="quarter" idx="12" hasCustomPrompt="1"/>
          </p:nvPr>
        </p:nvSpPr>
        <p:spPr>
          <a:xfrm>
            <a:off x="1054963" y="1999872"/>
            <a:ext cx="1440750" cy="1000274"/>
          </a:xfrm>
          <a:prstGeom prst="rect">
            <a:avLst/>
          </a:prstGeom>
        </p:spPr>
        <p:txBody>
          <a:bodyPr wrap="square" lIns="0" tIns="0" rIns="0" bIns="0" anchor="t">
            <a:normAutofit/>
          </a:bodyPr>
          <a:lstStyle>
            <a:lvl1pPr marL="0" indent="0" algn="r">
              <a:lnSpc>
                <a:spcPct val="100000"/>
              </a:lnSpc>
              <a:spcBef>
                <a:spcPts val="0"/>
              </a:spcBef>
              <a:buNone/>
              <a:defRPr sz="6500" cap="all" baseline="0">
                <a:solidFill>
                  <a:schemeClr val="accent1"/>
                </a:solidFill>
                <a:latin typeface="+mj-lt"/>
              </a:defRPr>
            </a:lvl1pPr>
          </a:lstStyle>
          <a:p>
            <a:pPr lvl="0"/>
            <a:r>
              <a:rPr lang="en-US" dirty="0"/>
              <a:t>01</a:t>
            </a:r>
            <a:endParaRPr lang="ru-RU" dirty="0"/>
          </a:p>
        </p:txBody>
      </p:sp>
      <p:sp>
        <p:nvSpPr>
          <p:cNvPr id="7" name="Text Placeholder 6"/>
          <p:cNvSpPr>
            <a:spLocks noGrp="1"/>
          </p:cNvSpPr>
          <p:nvPr>
            <p:ph type="body" sz="quarter" idx="25" hasCustomPrompt="1"/>
          </p:nvPr>
        </p:nvSpPr>
        <p:spPr>
          <a:xfrm>
            <a:off x="6455990" y="1999872"/>
            <a:ext cx="1458213" cy="961802"/>
          </a:xfrm>
          <a:prstGeom prst="rect">
            <a:avLst/>
          </a:prstGeom>
        </p:spPr>
        <p:txBody>
          <a:bodyPr wrap="square" lIns="0" tIns="0" rIns="0" bIns="0" anchor="t">
            <a:normAutofit/>
          </a:bodyPr>
          <a:lstStyle>
            <a:lvl1pPr marL="0" indent="0" algn="r">
              <a:lnSpc>
                <a:spcPct val="100000"/>
              </a:lnSpc>
              <a:spcBef>
                <a:spcPts val="0"/>
              </a:spcBef>
              <a:buNone/>
              <a:defRPr sz="6500" cap="all" baseline="0">
                <a:solidFill>
                  <a:schemeClr val="accent1"/>
                </a:solidFill>
                <a:latin typeface="+mj-lt"/>
              </a:defRPr>
            </a:lvl1pPr>
          </a:lstStyle>
          <a:p>
            <a:pPr lvl="0"/>
            <a:r>
              <a:rPr lang="en-US" dirty="0"/>
              <a:t>03</a:t>
            </a:r>
            <a:endParaRPr lang="ru-RU" dirty="0"/>
          </a:p>
        </p:txBody>
      </p:sp>
      <p:sp>
        <p:nvSpPr>
          <p:cNvPr id="9" name="Text Placeholder 6"/>
          <p:cNvSpPr>
            <a:spLocks noGrp="1"/>
          </p:cNvSpPr>
          <p:nvPr>
            <p:ph type="body" sz="quarter" idx="27" hasCustomPrompt="1"/>
          </p:nvPr>
        </p:nvSpPr>
        <p:spPr>
          <a:xfrm>
            <a:off x="1054963" y="3804338"/>
            <a:ext cx="1440750" cy="961802"/>
          </a:xfrm>
          <a:prstGeom prst="rect">
            <a:avLst/>
          </a:prstGeom>
        </p:spPr>
        <p:txBody>
          <a:bodyPr wrap="square" lIns="0" tIns="0" rIns="0" bIns="0" anchor="t">
            <a:normAutofit/>
          </a:bodyPr>
          <a:lstStyle>
            <a:lvl1pPr marL="0" indent="0" algn="r">
              <a:lnSpc>
                <a:spcPct val="100000"/>
              </a:lnSpc>
              <a:spcBef>
                <a:spcPts val="0"/>
              </a:spcBef>
              <a:buNone/>
              <a:defRPr sz="6500" cap="all" baseline="0">
                <a:solidFill>
                  <a:schemeClr val="accent1"/>
                </a:solidFill>
                <a:latin typeface="+mj-lt"/>
              </a:defRPr>
            </a:lvl1pPr>
          </a:lstStyle>
          <a:p>
            <a:pPr lvl="0"/>
            <a:r>
              <a:rPr lang="en-US" dirty="0"/>
              <a:t>02</a:t>
            </a:r>
            <a:endParaRPr lang="ru-RU" dirty="0"/>
          </a:p>
        </p:txBody>
      </p:sp>
      <p:sp>
        <p:nvSpPr>
          <p:cNvPr id="11" name="Text Placeholder 6"/>
          <p:cNvSpPr>
            <a:spLocks noGrp="1"/>
          </p:cNvSpPr>
          <p:nvPr>
            <p:ph type="body" sz="quarter" idx="29" hasCustomPrompt="1"/>
          </p:nvPr>
        </p:nvSpPr>
        <p:spPr>
          <a:xfrm>
            <a:off x="6455989" y="3804338"/>
            <a:ext cx="1458214" cy="961802"/>
          </a:xfrm>
          <a:prstGeom prst="rect">
            <a:avLst/>
          </a:prstGeom>
        </p:spPr>
        <p:txBody>
          <a:bodyPr wrap="square" lIns="0" tIns="0" rIns="0" bIns="0" anchor="t">
            <a:normAutofit/>
          </a:bodyPr>
          <a:lstStyle>
            <a:lvl1pPr marL="0" indent="0" algn="r">
              <a:lnSpc>
                <a:spcPct val="100000"/>
              </a:lnSpc>
              <a:spcBef>
                <a:spcPts val="0"/>
              </a:spcBef>
              <a:buNone/>
              <a:defRPr sz="6500" cap="all" baseline="0">
                <a:solidFill>
                  <a:schemeClr val="accent1"/>
                </a:solidFill>
                <a:latin typeface="+mj-lt"/>
              </a:defRPr>
            </a:lvl1pPr>
          </a:lstStyle>
          <a:p>
            <a:pPr lvl="0"/>
            <a:r>
              <a:rPr lang="en-US" dirty="0"/>
              <a:t>04</a:t>
            </a:r>
            <a:endParaRPr lang="ru-RU" dirty="0"/>
          </a:p>
        </p:txBody>
      </p:sp>
      <p:sp>
        <p:nvSpPr>
          <p:cNvPr id="12" name="Text Placeholder 10"/>
          <p:cNvSpPr>
            <a:spLocks noGrp="1"/>
          </p:cNvSpPr>
          <p:nvPr>
            <p:ph type="body" sz="quarter" idx="30" hasCustomPrompt="1"/>
          </p:nvPr>
        </p:nvSpPr>
        <p:spPr>
          <a:xfrm>
            <a:off x="2855305" y="3804338"/>
            <a:ext cx="2520321" cy="1019510"/>
          </a:xfrm>
          <a:prstGeom prst="rect">
            <a:avLst/>
          </a:prstGeom>
        </p:spPr>
        <p:txBody>
          <a:bodyPr wrap="square" lIns="0" tIns="0" rIns="0" bIns="0" anchor="t" anchorCtr="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r>
              <a:rPr lang="en-US" dirty="0"/>
              <a:t>Lorem ipsum dolor sit </a:t>
            </a:r>
            <a:r>
              <a:rPr lang="en-US" dirty="0" err="1"/>
              <a:t>amet</a:t>
            </a:r>
            <a:r>
              <a:rPr lang="en-US" dirty="0"/>
              <a:t>, </a:t>
            </a:r>
            <a:r>
              <a:rPr lang="en-US" dirty="0" err="1"/>
              <a:t>consect</a:t>
            </a:r>
            <a:r>
              <a:rPr lang="en-US" dirty="0"/>
              <a:t> </a:t>
            </a:r>
            <a:r>
              <a:rPr lang="en-US" dirty="0" err="1"/>
              <a:t>eturwe</a:t>
            </a:r>
            <a:r>
              <a:rPr lang="en-US" dirty="0"/>
              <a:t> </a:t>
            </a:r>
            <a:r>
              <a:rPr lang="en-US" dirty="0" err="1"/>
              <a:t>tadipiscing</a:t>
            </a:r>
            <a:r>
              <a:rPr lang="en-US" dirty="0"/>
              <a:t> pow</a:t>
            </a:r>
            <a:endParaRPr lang="ru-RU" dirty="0"/>
          </a:p>
        </p:txBody>
      </p:sp>
      <p:sp>
        <p:nvSpPr>
          <p:cNvPr id="13" name="Text Placeholder 10"/>
          <p:cNvSpPr>
            <a:spLocks noGrp="1"/>
          </p:cNvSpPr>
          <p:nvPr>
            <p:ph type="body" sz="quarter" idx="31" hasCustomPrompt="1"/>
          </p:nvPr>
        </p:nvSpPr>
        <p:spPr>
          <a:xfrm>
            <a:off x="8267218" y="1999872"/>
            <a:ext cx="2520321" cy="1019510"/>
          </a:xfrm>
          <a:prstGeom prst="rect">
            <a:avLst/>
          </a:prstGeom>
        </p:spPr>
        <p:txBody>
          <a:bodyPr wrap="square" lIns="0" tIns="0" rIns="0" bIns="0" anchor="t" anchorCtr="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r>
              <a:rPr lang="en-US" dirty="0" err="1"/>
              <a:t>Etiam</a:t>
            </a:r>
            <a:r>
              <a:rPr lang="en-US" dirty="0"/>
              <a:t> </a:t>
            </a:r>
            <a:r>
              <a:rPr lang="en-US" dirty="0" err="1"/>
              <a:t>etsemper</a:t>
            </a:r>
            <a:r>
              <a:rPr lang="en-US" dirty="0"/>
              <a:t> </a:t>
            </a:r>
            <a:r>
              <a:rPr lang="en-US" dirty="0" err="1"/>
              <a:t>arcu</a:t>
            </a:r>
            <a:r>
              <a:rPr lang="en-US" dirty="0"/>
              <a:t>. </a:t>
            </a:r>
            <a:r>
              <a:rPr lang="en-US" dirty="0" err="1"/>
              <a:t>Quisque</a:t>
            </a:r>
            <a:r>
              <a:rPr lang="en-US" dirty="0"/>
              <a:t> dictum </a:t>
            </a:r>
            <a:r>
              <a:rPr lang="en-US" dirty="0" err="1"/>
              <a:t>quis</a:t>
            </a:r>
            <a:r>
              <a:rPr lang="en-US" dirty="0"/>
              <a:t> </a:t>
            </a:r>
            <a:r>
              <a:rPr lang="en-US" dirty="0" err="1"/>
              <a:t>pelit</a:t>
            </a:r>
            <a:r>
              <a:rPr lang="en-US" dirty="0"/>
              <a:t> </a:t>
            </a:r>
            <a:r>
              <a:rPr lang="en-US" dirty="0" err="1"/>
              <a:t>consect</a:t>
            </a:r>
            <a:endParaRPr lang="ru-RU" dirty="0"/>
          </a:p>
        </p:txBody>
      </p:sp>
      <p:sp>
        <p:nvSpPr>
          <p:cNvPr id="14" name="Text Placeholder 10"/>
          <p:cNvSpPr>
            <a:spLocks noGrp="1"/>
          </p:cNvSpPr>
          <p:nvPr>
            <p:ph type="body" sz="quarter" idx="32" hasCustomPrompt="1"/>
          </p:nvPr>
        </p:nvSpPr>
        <p:spPr>
          <a:xfrm>
            <a:off x="8264043" y="3804338"/>
            <a:ext cx="2520321" cy="1019510"/>
          </a:xfrm>
          <a:prstGeom prst="rect">
            <a:avLst/>
          </a:prstGeom>
        </p:spPr>
        <p:txBody>
          <a:bodyPr wrap="square" lIns="0" tIns="0" rIns="0" bIns="0" anchor="t" anchorCtr="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r>
              <a:rPr lang="en-US" dirty="0" err="1"/>
              <a:t>Aliquam</a:t>
            </a:r>
            <a:r>
              <a:rPr lang="en-US" dirty="0"/>
              <a:t> </a:t>
            </a:r>
            <a:r>
              <a:rPr lang="en-US" dirty="0" err="1"/>
              <a:t>neque</a:t>
            </a:r>
            <a:r>
              <a:rPr lang="en-US" dirty="0"/>
              <a:t> masa, </a:t>
            </a:r>
            <a:r>
              <a:rPr lang="en-US" dirty="0" err="1"/>
              <a:t>eleifend</a:t>
            </a:r>
            <a:r>
              <a:rPr lang="en-US" dirty="0"/>
              <a:t> </a:t>
            </a:r>
            <a:r>
              <a:rPr lang="en-US" dirty="0" err="1"/>
              <a:t>acovi</a:t>
            </a:r>
            <a:r>
              <a:rPr lang="en-US" dirty="0"/>
              <a:t> </a:t>
            </a:r>
            <a:r>
              <a:rPr lang="en-US" dirty="0" err="1"/>
              <a:t>verras</a:t>
            </a:r>
            <a:r>
              <a:rPr lang="en-US" dirty="0"/>
              <a:t>, </a:t>
            </a:r>
            <a:r>
              <a:rPr lang="en-US" dirty="0" err="1"/>
              <a:t>iaculisid</a:t>
            </a:r>
            <a:r>
              <a:rPr lang="en-US" dirty="0"/>
              <a:t> </a:t>
            </a:r>
            <a:r>
              <a:rPr lang="en-US" dirty="0" err="1"/>
              <a:t>werop</a:t>
            </a:r>
            <a:endParaRPr lang="ru-RU" dirty="0"/>
          </a:p>
        </p:txBody>
      </p:sp>
      <p:sp>
        <p:nvSpPr>
          <p:cNvPr id="15"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6" name="Text Placeholder 5"/>
          <p:cNvSpPr>
            <a:spLocks noGrp="1"/>
          </p:cNvSpPr>
          <p:nvPr>
            <p:ph type="body" sz="quarter" idx="22" hasCustomPrompt="1"/>
          </p:nvPr>
        </p:nvSpPr>
        <p:spPr>
          <a:xfrm>
            <a:off x="9569941" y="552678"/>
            <a:ext cx="1567096"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List of items</a:t>
            </a:r>
            <a:endParaRPr lang="ru-RU" dirty="0"/>
          </a:p>
        </p:txBody>
      </p:sp>
    </p:spTree>
    <p:extLst>
      <p:ext uri="{BB962C8B-B14F-4D97-AF65-F5344CB8AC3E}">
        <p14:creationId xmlns:p14="http://schemas.microsoft.com/office/powerpoint/2010/main" val="5215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6" name="Picture Placeholder 8"/>
          <p:cNvSpPr>
            <a:spLocks noGrp="1"/>
          </p:cNvSpPr>
          <p:nvPr>
            <p:ph type="pic" sz="quarter" idx="16"/>
          </p:nvPr>
        </p:nvSpPr>
        <p:spPr>
          <a:xfrm>
            <a:off x="0" y="0"/>
            <a:ext cx="5016033"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10"/>
          <p:cNvSpPr>
            <a:spLocks noGrp="1"/>
          </p:cNvSpPr>
          <p:nvPr>
            <p:ph type="body" sz="quarter" idx="15" hasCustomPrompt="1"/>
          </p:nvPr>
        </p:nvSpPr>
        <p:spPr>
          <a:xfrm>
            <a:off x="7170184" y="3799112"/>
            <a:ext cx="3949390" cy="1359347"/>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Vestibulum</a:t>
            </a:r>
            <a:r>
              <a:rPr lang="en-US" dirty="0"/>
              <a:t> solicit </a:t>
            </a:r>
            <a:r>
              <a:rPr lang="en-US" dirty="0" err="1"/>
              <a:t>udineget</a:t>
            </a:r>
            <a:r>
              <a:rPr lang="en-US" dirty="0"/>
              <a:t>. </a:t>
            </a:r>
            <a:r>
              <a:rPr lang="en-US" dirty="0" err="1"/>
              <a:t>Cura</a:t>
            </a:r>
            <a:r>
              <a:rPr lang="en-US" dirty="0"/>
              <a:t> </a:t>
            </a:r>
            <a:r>
              <a:rPr lang="en-US" dirty="0" err="1"/>
              <a:t>tupeget</a:t>
            </a:r>
            <a:r>
              <a:rPr lang="en-US" dirty="0"/>
              <a:t> </a:t>
            </a:r>
            <a:r>
              <a:rPr lang="en-US" dirty="0" err="1"/>
              <a:t>imperdiw</a:t>
            </a:r>
            <a:r>
              <a:rPr lang="en-US" dirty="0"/>
              <a:t> </a:t>
            </a:r>
            <a:r>
              <a:rPr lang="en-US" dirty="0" err="1"/>
              <a:t>etotelluso</a:t>
            </a:r>
            <a:r>
              <a:rPr lang="en-US" dirty="0"/>
              <a:t>, </a:t>
            </a:r>
            <a:r>
              <a:rPr lang="en-US" dirty="0" err="1"/>
              <a:t>ven</a:t>
            </a:r>
            <a:r>
              <a:rPr lang="en-US" dirty="0"/>
              <a:t> </a:t>
            </a:r>
            <a:r>
              <a:rPr lang="en-US" dirty="0" err="1"/>
              <a:t>rewopenat</a:t>
            </a:r>
            <a:r>
              <a:rPr lang="en-US" dirty="0"/>
              <a:t> is </a:t>
            </a:r>
            <a:r>
              <a:rPr lang="en-US" dirty="0" err="1"/>
              <a:t>sodaleretu</a:t>
            </a:r>
            <a:r>
              <a:rPr lang="en-US" dirty="0"/>
              <a:t> </a:t>
            </a:r>
            <a:r>
              <a:rPr lang="en-US" dirty="0" err="1"/>
              <a:t>sjusto</a:t>
            </a:r>
            <a:r>
              <a:rPr lang="en-US" dirty="0"/>
              <a:t>. In </a:t>
            </a:r>
            <a:r>
              <a:rPr lang="en-US" dirty="0" err="1"/>
              <a:t>hacwero</a:t>
            </a:r>
            <a:r>
              <a:rPr lang="en-US" dirty="0"/>
              <a:t> </a:t>
            </a:r>
            <a:r>
              <a:rPr lang="en-US" dirty="0" err="1"/>
              <a:t>rewtop</a:t>
            </a:r>
            <a:r>
              <a:rPr lang="en-US" dirty="0"/>
              <a:t> </a:t>
            </a:r>
            <a:r>
              <a:rPr lang="en-US" dirty="0" err="1"/>
              <a:t>dopiwer</a:t>
            </a:r>
            <a:r>
              <a:rPr lang="en-US" dirty="0"/>
              <a:t>. </a:t>
            </a:r>
            <a:endParaRPr lang="ru-RU" dirty="0"/>
          </a:p>
        </p:txBody>
      </p:sp>
      <p:sp>
        <p:nvSpPr>
          <p:cNvPr id="7" name="Text Placeholder 10"/>
          <p:cNvSpPr>
            <a:spLocks noGrp="1"/>
          </p:cNvSpPr>
          <p:nvPr>
            <p:ph type="body" sz="quarter" idx="17" hasCustomPrompt="1"/>
          </p:nvPr>
        </p:nvSpPr>
        <p:spPr>
          <a:xfrm>
            <a:off x="7170183" y="1643854"/>
            <a:ext cx="3960277" cy="1701748"/>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In </a:t>
            </a:r>
            <a:r>
              <a:rPr lang="en-US" dirty="0" err="1"/>
              <a:t>hacwero</a:t>
            </a:r>
            <a:r>
              <a:rPr lang="en-US" dirty="0"/>
              <a:t> </a:t>
            </a:r>
            <a:r>
              <a:rPr lang="en-US" dirty="0" err="1"/>
              <a:t>rewtop</a:t>
            </a:r>
            <a:r>
              <a:rPr lang="en-US" dirty="0"/>
              <a:t> </a:t>
            </a:r>
            <a:r>
              <a:rPr lang="en-US" dirty="0" err="1"/>
              <a:t>dopi</a:t>
            </a:r>
            <a:r>
              <a:rPr lang="en-US" dirty="0"/>
              <a:t> </a:t>
            </a:r>
            <a:r>
              <a:rPr lang="en-US" dirty="0" err="1"/>
              <a:t>weropo</a:t>
            </a:r>
            <a:r>
              <a:rPr lang="en-US" dirty="0"/>
              <a:t> </a:t>
            </a:r>
            <a:r>
              <a:rPr lang="en-US" dirty="0" err="1"/>
              <a:t>rege</a:t>
            </a:r>
            <a:r>
              <a:rPr lang="en-US" dirty="0"/>
              <a:t> </a:t>
            </a:r>
            <a:r>
              <a:rPr lang="en-US" dirty="0" err="1"/>
              <a:t>tomperdiet</a:t>
            </a:r>
            <a:r>
              <a:rPr lang="en-US" dirty="0"/>
              <a:t> </a:t>
            </a:r>
            <a:r>
              <a:rPr lang="en-US" dirty="0" err="1"/>
              <a:t>telluwer</a:t>
            </a:r>
            <a:r>
              <a:rPr lang="ru-RU" dirty="0"/>
              <a:t> </a:t>
            </a:r>
            <a:r>
              <a:rPr lang="en-US" dirty="0" err="1"/>
              <a:t>sopdolor</a:t>
            </a:r>
            <a:r>
              <a:rPr lang="en-US" dirty="0"/>
              <a:t> </a:t>
            </a:r>
            <a:r>
              <a:rPr lang="en-US" dirty="0" err="1"/>
              <a:t>sitame</a:t>
            </a:r>
            <a:r>
              <a:rPr lang="en-US" dirty="0"/>
              <a:t>. </a:t>
            </a:r>
            <a:r>
              <a:rPr lang="en-US" dirty="0" err="1"/>
              <a:t>Vestibulum</a:t>
            </a:r>
            <a:r>
              <a:rPr lang="en-US" dirty="0"/>
              <a:t> </a:t>
            </a:r>
            <a:r>
              <a:rPr lang="en-US" dirty="0" err="1"/>
              <a:t>sollici</a:t>
            </a:r>
            <a:r>
              <a:rPr lang="en-US" dirty="0"/>
              <a:t> </a:t>
            </a:r>
            <a:r>
              <a:rPr lang="en-US" dirty="0" err="1"/>
              <a:t>tudineg</a:t>
            </a:r>
            <a:r>
              <a:rPr lang="en-US" dirty="0"/>
              <a:t> </a:t>
            </a:r>
            <a:r>
              <a:rPr lang="en-US" dirty="0" err="1"/>
              <a:t>etupeget</a:t>
            </a:r>
            <a:r>
              <a:rPr lang="en-US" dirty="0"/>
              <a:t> </a:t>
            </a:r>
            <a:r>
              <a:rPr lang="en-US" dirty="0" err="1"/>
              <a:t>imperdiw</a:t>
            </a:r>
            <a:r>
              <a:rPr lang="en-US" dirty="0"/>
              <a:t> </a:t>
            </a:r>
            <a:r>
              <a:rPr lang="en-US" dirty="0" err="1"/>
              <a:t>etotel</a:t>
            </a:r>
            <a:r>
              <a:rPr lang="en-US" dirty="0"/>
              <a:t>. </a:t>
            </a:r>
            <a:endParaRPr lang="ru-RU" dirty="0"/>
          </a:p>
        </p:txBody>
      </p:sp>
    </p:spTree>
    <p:extLst>
      <p:ext uri="{BB962C8B-B14F-4D97-AF65-F5344CB8AC3E}">
        <p14:creationId xmlns:p14="http://schemas.microsoft.com/office/powerpoint/2010/main" val="1209427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st of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10"/>
          <p:cNvSpPr>
            <a:spLocks noGrp="1"/>
          </p:cNvSpPr>
          <p:nvPr>
            <p:ph type="body" sz="quarter" idx="16" hasCustomPrompt="1"/>
          </p:nvPr>
        </p:nvSpPr>
        <p:spPr>
          <a:xfrm>
            <a:off x="1071045" y="4872898"/>
            <a:ext cx="2880706"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Donec</a:t>
            </a:r>
            <a:r>
              <a:rPr lang="en-US" dirty="0"/>
              <a:t> </a:t>
            </a:r>
            <a:r>
              <a:rPr lang="en-US" dirty="0" err="1"/>
              <a:t>quis</a:t>
            </a:r>
            <a:r>
              <a:rPr lang="en-US" dirty="0"/>
              <a:t> </a:t>
            </a:r>
            <a:r>
              <a:rPr lang="en-US" dirty="0" err="1"/>
              <a:t>tortorop</a:t>
            </a:r>
            <a:r>
              <a:rPr lang="en-US" dirty="0"/>
              <a:t> </a:t>
            </a:r>
            <a:r>
              <a:rPr lang="en-US" dirty="0" err="1"/>
              <a:t>tere</a:t>
            </a:r>
            <a:r>
              <a:rPr lang="en-US" dirty="0"/>
              <a:t> wert </a:t>
            </a:r>
            <a:r>
              <a:rPr lang="en-US" dirty="0" err="1"/>
              <a:t>rweleifend</a:t>
            </a:r>
            <a:r>
              <a:rPr lang="uk-UA" dirty="0"/>
              <a:t> </a:t>
            </a:r>
            <a:r>
              <a:rPr lang="en-US" dirty="0" err="1"/>
              <a:t>rewtop</a:t>
            </a:r>
            <a:r>
              <a:rPr lang="en-US" dirty="0"/>
              <a:t> </a:t>
            </a:r>
            <a:r>
              <a:rPr lang="en-US" dirty="0" err="1"/>
              <a:t>dopi</a:t>
            </a:r>
            <a:r>
              <a:rPr lang="en-US" dirty="0"/>
              <a:t> </a:t>
            </a:r>
            <a:r>
              <a:rPr lang="en-US" dirty="0" err="1"/>
              <a:t>weropo</a:t>
            </a:r>
            <a:r>
              <a:rPr lang="en-US" dirty="0"/>
              <a:t>.</a:t>
            </a:r>
            <a:endParaRPr lang="ru-RU" dirty="0"/>
          </a:p>
        </p:txBody>
      </p:sp>
      <p:sp>
        <p:nvSpPr>
          <p:cNvPr id="5" name="Text Placeholder 10"/>
          <p:cNvSpPr>
            <a:spLocks noGrp="1"/>
          </p:cNvSpPr>
          <p:nvPr>
            <p:ph type="body" sz="quarter" idx="20" hasCustomPrompt="1"/>
          </p:nvPr>
        </p:nvSpPr>
        <p:spPr>
          <a:xfrm>
            <a:off x="4655647" y="4879448"/>
            <a:ext cx="2879118"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Phasellus</a:t>
            </a:r>
            <a:r>
              <a:rPr lang="en-US" dirty="0"/>
              <a:t> </a:t>
            </a:r>
            <a:r>
              <a:rPr lang="en-US" dirty="0" err="1"/>
              <a:t>imperdipo</a:t>
            </a:r>
            <a:r>
              <a:rPr lang="en-US" dirty="0"/>
              <a:t> </a:t>
            </a:r>
            <a:r>
              <a:rPr lang="en-US" dirty="0" err="1"/>
              <a:t>ete</a:t>
            </a:r>
            <a:r>
              <a:rPr lang="en-US" dirty="0"/>
              <a:t> </a:t>
            </a:r>
            <a:r>
              <a:rPr lang="en-US" dirty="0" err="1"/>
              <a:t>lectus</a:t>
            </a:r>
            <a:r>
              <a:rPr lang="en-US" dirty="0"/>
              <a:t>, </a:t>
            </a:r>
            <a:r>
              <a:rPr lang="en-US" dirty="0" err="1"/>
              <a:t>sitamewe</a:t>
            </a:r>
            <a:r>
              <a:rPr lang="uk-UA" dirty="0"/>
              <a:t> </a:t>
            </a:r>
            <a:r>
              <a:rPr lang="en-US" dirty="0"/>
              <a:t>cursus libero</a:t>
            </a:r>
            <a:r>
              <a:rPr lang="uk-UA" dirty="0"/>
              <a:t> </a:t>
            </a:r>
            <a:r>
              <a:rPr lang="en-US" dirty="0" err="1"/>
              <a:t>toqucon</a:t>
            </a:r>
            <a:r>
              <a:rPr lang="en-US" dirty="0"/>
              <a:t>. </a:t>
            </a:r>
            <a:endParaRPr lang="ru-RU" dirty="0"/>
          </a:p>
        </p:txBody>
      </p:sp>
      <p:sp>
        <p:nvSpPr>
          <p:cNvPr id="6" name="Text Placeholder 10"/>
          <p:cNvSpPr>
            <a:spLocks noGrp="1"/>
          </p:cNvSpPr>
          <p:nvPr>
            <p:ph type="body" sz="quarter" idx="21" hasCustomPrompt="1"/>
          </p:nvPr>
        </p:nvSpPr>
        <p:spPr>
          <a:xfrm>
            <a:off x="8282362" y="4878560"/>
            <a:ext cx="2862449"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Dictumosa</a:t>
            </a:r>
            <a:r>
              <a:rPr lang="en-US" dirty="0"/>
              <a:t> </a:t>
            </a:r>
            <a:r>
              <a:rPr lang="en-US" dirty="0" err="1"/>
              <a:t>direterat</a:t>
            </a:r>
            <a:r>
              <a:rPr lang="en-US" dirty="0"/>
              <a:t> </a:t>
            </a:r>
            <a:r>
              <a:rPr lang="en-US" dirty="0" err="1"/>
              <a:t>sita</a:t>
            </a:r>
            <a:r>
              <a:rPr lang="en-US" dirty="0"/>
              <a:t> met </a:t>
            </a:r>
            <a:r>
              <a:rPr lang="en-US" dirty="0" err="1"/>
              <a:t>erater</a:t>
            </a:r>
            <a:r>
              <a:rPr lang="uk-UA" dirty="0"/>
              <a:t> </a:t>
            </a:r>
            <a:r>
              <a:rPr lang="en-US" dirty="0" err="1"/>
              <a:t>sopac</a:t>
            </a:r>
            <a:r>
              <a:rPr lang="uk-UA" dirty="0"/>
              <a:t> </a:t>
            </a:r>
            <a:r>
              <a:rPr lang="en-US" dirty="0"/>
              <a:t>dictum </a:t>
            </a:r>
            <a:r>
              <a:rPr lang="en-US" dirty="0" err="1"/>
              <a:t>quis</a:t>
            </a:r>
            <a:r>
              <a:rPr lang="en-US" dirty="0"/>
              <a:t> </a:t>
            </a:r>
            <a:r>
              <a:rPr lang="en-US" dirty="0" err="1"/>
              <a:t>pelit</a:t>
            </a:r>
            <a:r>
              <a:rPr lang="en-US" dirty="0"/>
              <a:t> </a:t>
            </a:r>
            <a:r>
              <a:rPr lang="en-US" dirty="0" err="1"/>
              <a:t>conse</a:t>
            </a:r>
            <a:r>
              <a:rPr lang="en-US" dirty="0"/>
              <a:t>.</a:t>
            </a:r>
            <a:endParaRPr lang="ru-RU" dirty="0"/>
          </a:p>
        </p:txBody>
      </p:sp>
      <p:sp>
        <p:nvSpPr>
          <p:cNvPr id="7"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6" name="Picture Placeholder 15"/>
          <p:cNvSpPr>
            <a:spLocks noGrp="1"/>
          </p:cNvSpPr>
          <p:nvPr>
            <p:ph type="pic" sz="quarter" idx="23"/>
          </p:nvPr>
        </p:nvSpPr>
        <p:spPr>
          <a:xfrm>
            <a:off x="4475056" y="1434667"/>
            <a:ext cx="3241093" cy="3240882"/>
          </a:xfrm>
          <a:custGeom>
            <a:avLst/>
            <a:gdLst>
              <a:gd name="connsiteX0" fmla="*/ 3240882 w 6481764"/>
              <a:gd name="connsiteY0" fmla="*/ 0 h 6481764"/>
              <a:gd name="connsiteX1" fmla="*/ 6481764 w 6481764"/>
              <a:gd name="connsiteY1" fmla="*/ 3240882 h 6481764"/>
              <a:gd name="connsiteX2" fmla="*/ 3240882 w 6481764"/>
              <a:gd name="connsiteY2" fmla="*/ 6481764 h 6481764"/>
              <a:gd name="connsiteX3" fmla="*/ 0 w 6481764"/>
              <a:gd name="connsiteY3" fmla="*/ 3240882 h 6481764"/>
              <a:gd name="connsiteX4" fmla="*/ 3240882 w 6481764"/>
              <a:gd name="connsiteY4" fmla="*/ 0 h 6481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764" h="6481764">
                <a:moveTo>
                  <a:pt x="3240882" y="0"/>
                </a:moveTo>
                <a:cubicBezTo>
                  <a:pt x="5030772" y="0"/>
                  <a:pt x="6481764" y="1450992"/>
                  <a:pt x="6481764" y="3240882"/>
                </a:cubicBezTo>
                <a:cubicBezTo>
                  <a:pt x="6481764" y="5030772"/>
                  <a:pt x="5030772" y="6481764"/>
                  <a:pt x="3240882" y="6481764"/>
                </a:cubicBezTo>
                <a:cubicBezTo>
                  <a:pt x="1450992" y="6481764"/>
                  <a:pt x="0" y="5030772"/>
                  <a:pt x="0" y="3240882"/>
                </a:cubicBezTo>
                <a:cubicBezTo>
                  <a:pt x="0" y="1450992"/>
                  <a:pt x="1450992" y="0"/>
                  <a:pt x="3240882" y="0"/>
                </a:cubicBezTo>
                <a:close/>
              </a:path>
            </a:pathLst>
          </a:custGeom>
          <a:pattFill prst="lgCheck">
            <a:fgClr>
              <a:schemeClr val="tx1"/>
            </a:fgClr>
            <a:bgClr>
              <a:schemeClr val="tx1">
                <a:lumMod val="65000"/>
              </a:schemeClr>
            </a:bgClr>
          </a:pattFill>
        </p:spPr>
        <p:txBody>
          <a:bodyPr wrap="square" anchor="ctr">
            <a:noAutofit/>
          </a:bodyPr>
          <a:lstStyle>
            <a:lvl1pPr marL="0" indent="0" algn="ctr">
              <a:buNone/>
              <a:defRPr sz="1600">
                <a:solidFill>
                  <a:schemeClr val="bg2">
                    <a:lumMod val="10000"/>
                  </a:schemeClr>
                </a:solidFill>
              </a:defRPr>
            </a:lvl1pPr>
          </a:lstStyle>
          <a:p>
            <a:endParaRPr lang="ru-RU"/>
          </a:p>
        </p:txBody>
      </p:sp>
      <p:sp>
        <p:nvSpPr>
          <p:cNvPr id="17" name="Picture Placeholder 16"/>
          <p:cNvSpPr>
            <a:spLocks noGrp="1"/>
          </p:cNvSpPr>
          <p:nvPr>
            <p:ph type="pic" sz="quarter" idx="24"/>
          </p:nvPr>
        </p:nvSpPr>
        <p:spPr>
          <a:xfrm>
            <a:off x="875166" y="1434667"/>
            <a:ext cx="3241093" cy="3240882"/>
          </a:xfrm>
          <a:custGeom>
            <a:avLst/>
            <a:gdLst>
              <a:gd name="connsiteX0" fmla="*/ 3240882 w 6481764"/>
              <a:gd name="connsiteY0" fmla="*/ 0 h 6481764"/>
              <a:gd name="connsiteX1" fmla="*/ 6481764 w 6481764"/>
              <a:gd name="connsiteY1" fmla="*/ 3240882 h 6481764"/>
              <a:gd name="connsiteX2" fmla="*/ 3240882 w 6481764"/>
              <a:gd name="connsiteY2" fmla="*/ 6481764 h 6481764"/>
              <a:gd name="connsiteX3" fmla="*/ 0 w 6481764"/>
              <a:gd name="connsiteY3" fmla="*/ 3240882 h 6481764"/>
              <a:gd name="connsiteX4" fmla="*/ 3240882 w 6481764"/>
              <a:gd name="connsiteY4" fmla="*/ 0 h 6481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764" h="6481764">
                <a:moveTo>
                  <a:pt x="3240882" y="0"/>
                </a:moveTo>
                <a:cubicBezTo>
                  <a:pt x="5030772" y="0"/>
                  <a:pt x="6481764" y="1450992"/>
                  <a:pt x="6481764" y="3240882"/>
                </a:cubicBezTo>
                <a:cubicBezTo>
                  <a:pt x="6481764" y="5030772"/>
                  <a:pt x="5030772" y="6481764"/>
                  <a:pt x="3240882" y="6481764"/>
                </a:cubicBezTo>
                <a:cubicBezTo>
                  <a:pt x="1450992" y="6481764"/>
                  <a:pt x="0" y="5030772"/>
                  <a:pt x="0" y="3240882"/>
                </a:cubicBezTo>
                <a:cubicBezTo>
                  <a:pt x="0" y="1450992"/>
                  <a:pt x="1450992" y="0"/>
                  <a:pt x="3240882" y="0"/>
                </a:cubicBezTo>
                <a:close/>
              </a:path>
            </a:pathLst>
          </a:custGeom>
          <a:pattFill prst="lgCheck">
            <a:fgClr>
              <a:schemeClr val="tx1"/>
            </a:fgClr>
            <a:bgClr>
              <a:schemeClr val="tx1">
                <a:lumMod val="65000"/>
              </a:schemeClr>
            </a:bgClr>
          </a:pattFill>
        </p:spPr>
        <p:txBody>
          <a:bodyPr wrap="square" anchor="ctr">
            <a:noAutofit/>
          </a:bodyPr>
          <a:lstStyle>
            <a:lvl1pPr marL="0" indent="0" algn="ctr">
              <a:buNone/>
              <a:defRPr sz="1600">
                <a:solidFill>
                  <a:schemeClr val="bg2">
                    <a:lumMod val="10000"/>
                  </a:schemeClr>
                </a:solidFill>
              </a:defRPr>
            </a:lvl1pPr>
          </a:lstStyle>
          <a:p>
            <a:endParaRPr lang="ru-RU"/>
          </a:p>
        </p:txBody>
      </p:sp>
      <p:sp>
        <p:nvSpPr>
          <p:cNvPr id="18" name="Picture Placeholder 17"/>
          <p:cNvSpPr>
            <a:spLocks noGrp="1"/>
          </p:cNvSpPr>
          <p:nvPr>
            <p:ph type="pic" sz="quarter" idx="25"/>
          </p:nvPr>
        </p:nvSpPr>
        <p:spPr>
          <a:xfrm>
            <a:off x="8075741" y="1434667"/>
            <a:ext cx="3241093" cy="3240882"/>
          </a:xfrm>
          <a:custGeom>
            <a:avLst/>
            <a:gdLst>
              <a:gd name="connsiteX0" fmla="*/ 3240882 w 6481764"/>
              <a:gd name="connsiteY0" fmla="*/ 0 h 6481764"/>
              <a:gd name="connsiteX1" fmla="*/ 6481764 w 6481764"/>
              <a:gd name="connsiteY1" fmla="*/ 3240882 h 6481764"/>
              <a:gd name="connsiteX2" fmla="*/ 3240882 w 6481764"/>
              <a:gd name="connsiteY2" fmla="*/ 6481764 h 6481764"/>
              <a:gd name="connsiteX3" fmla="*/ 0 w 6481764"/>
              <a:gd name="connsiteY3" fmla="*/ 3240882 h 6481764"/>
              <a:gd name="connsiteX4" fmla="*/ 3240882 w 6481764"/>
              <a:gd name="connsiteY4" fmla="*/ 0 h 6481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764" h="6481764">
                <a:moveTo>
                  <a:pt x="3240882" y="0"/>
                </a:moveTo>
                <a:cubicBezTo>
                  <a:pt x="5030772" y="0"/>
                  <a:pt x="6481764" y="1450992"/>
                  <a:pt x="6481764" y="3240882"/>
                </a:cubicBezTo>
                <a:cubicBezTo>
                  <a:pt x="6481764" y="5030772"/>
                  <a:pt x="5030772" y="6481764"/>
                  <a:pt x="3240882" y="6481764"/>
                </a:cubicBezTo>
                <a:cubicBezTo>
                  <a:pt x="1450992" y="6481764"/>
                  <a:pt x="0" y="5030772"/>
                  <a:pt x="0" y="3240882"/>
                </a:cubicBezTo>
                <a:cubicBezTo>
                  <a:pt x="0" y="1450992"/>
                  <a:pt x="1450992" y="0"/>
                  <a:pt x="3240882" y="0"/>
                </a:cubicBezTo>
                <a:close/>
              </a:path>
            </a:pathLst>
          </a:custGeom>
          <a:pattFill prst="lgCheck">
            <a:fgClr>
              <a:schemeClr val="tx1"/>
            </a:fgClr>
            <a:bgClr>
              <a:schemeClr val="tx1">
                <a:lumMod val="65000"/>
              </a:schemeClr>
            </a:bgClr>
          </a:pattFill>
        </p:spPr>
        <p:txBody>
          <a:bodyPr wrap="square" anchor="ctr">
            <a:noAutofit/>
          </a:bodyPr>
          <a:lstStyle>
            <a:lvl1pPr marL="0" indent="0" algn="ctr">
              <a:buNone/>
              <a:defRPr sz="1600">
                <a:solidFill>
                  <a:schemeClr val="bg2">
                    <a:lumMod val="10000"/>
                  </a:schemeClr>
                </a:solidFill>
              </a:defRPr>
            </a:lvl1pPr>
          </a:lstStyle>
          <a:p>
            <a:endParaRPr lang="ru-RU"/>
          </a:p>
        </p:txBody>
      </p:sp>
      <p:sp>
        <p:nvSpPr>
          <p:cNvPr id="8" name="Text Placeholder 5"/>
          <p:cNvSpPr>
            <a:spLocks noGrp="1"/>
          </p:cNvSpPr>
          <p:nvPr>
            <p:ph type="body" sz="quarter" idx="22" hasCustomPrompt="1"/>
          </p:nvPr>
        </p:nvSpPr>
        <p:spPr>
          <a:xfrm>
            <a:off x="9372003" y="552678"/>
            <a:ext cx="1765034"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r>
              <a:rPr lang="en-US" dirty="0"/>
              <a:t>List of images</a:t>
            </a:r>
            <a:endParaRPr lang="ru-RU" dirty="0"/>
          </a:p>
        </p:txBody>
      </p:sp>
    </p:spTree>
    <p:extLst>
      <p:ext uri="{BB962C8B-B14F-4D97-AF65-F5344CB8AC3E}">
        <p14:creationId xmlns:p14="http://schemas.microsoft.com/office/powerpoint/2010/main" val="3369328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Text Placeholder 10"/>
          <p:cNvSpPr>
            <a:spLocks noGrp="1"/>
          </p:cNvSpPr>
          <p:nvPr>
            <p:ph type="body" sz="quarter" idx="16" hasCustomPrompt="1"/>
          </p:nvPr>
        </p:nvSpPr>
        <p:spPr>
          <a:xfrm>
            <a:off x="1059615" y="4743360"/>
            <a:ext cx="2876054" cy="67967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err="1"/>
              <a:t>Rewtop</a:t>
            </a:r>
            <a:r>
              <a:rPr lang="en-US" dirty="0"/>
              <a:t> </a:t>
            </a:r>
            <a:r>
              <a:rPr lang="en-US" dirty="0" err="1"/>
              <a:t>dopi</a:t>
            </a:r>
            <a:r>
              <a:rPr lang="en-US" dirty="0"/>
              <a:t> </a:t>
            </a:r>
            <a:r>
              <a:rPr lang="en-US" dirty="0" err="1"/>
              <a:t>weroponec</a:t>
            </a:r>
            <a:r>
              <a:rPr lang="en-US" dirty="0"/>
              <a:t> </a:t>
            </a:r>
            <a:r>
              <a:rPr lang="en-US" dirty="0" err="1"/>
              <a:t>quis</a:t>
            </a:r>
            <a:r>
              <a:rPr lang="en-US" dirty="0"/>
              <a:t> </a:t>
            </a:r>
            <a:r>
              <a:rPr lang="en-US" dirty="0" err="1"/>
              <a:t>tortorop</a:t>
            </a:r>
            <a:r>
              <a:rPr lang="en-US" dirty="0"/>
              <a:t> </a:t>
            </a:r>
            <a:r>
              <a:rPr lang="en-US" dirty="0" err="1"/>
              <a:t>tere</a:t>
            </a:r>
            <a:r>
              <a:rPr lang="en-US" dirty="0"/>
              <a:t>.</a:t>
            </a:r>
            <a:r>
              <a:rPr lang="uk-UA" dirty="0"/>
              <a:t> </a:t>
            </a:r>
            <a:endParaRPr lang="ru-RU" dirty="0"/>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5" name="Text Placeholder 10"/>
          <p:cNvSpPr>
            <a:spLocks noGrp="1"/>
          </p:cNvSpPr>
          <p:nvPr>
            <p:ph type="body" sz="quarter" idx="20" hasCustomPrompt="1"/>
          </p:nvPr>
        </p:nvSpPr>
        <p:spPr>
          <a:xfrm>
            <a:off x="4667078" y="4743360"/>
            <a:ext cx="2869275" cy="67967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err="1"/>
              <a:t>Sitamewe</a:t>
            </a:r>
            <a:r>
              <a:rPr lang="uk-UA" dirty="0"/>
              <a:t> </a:t>
            </a:r>
            <a:r>
              <a:rPr lang="en-US" dirty="0"/>
              <a:t>cursus libero</a:t>
            </a:r>
            <a:r>
              <a:rPr lang="uk-UA" dirty="0"/>
              <a:t> </a:t>
            </a:r>
            <a:r>
              <a:rPr lang="en-US" dirty="0" err="1"/>
              <a:t>toquconete</a:t>
            </a:r>
            <a:r>
              <a:rPr lang="en-US" dirty="0"/>
              <a:t> </a:t>
            </a:r>
            <a:r>
              <a:rPr lang="en-US" dirty="0" err="1"/>
              <a:t>lectus</a:t>
            </a:r>
            <a:r>
              <a:rPr lang="en-US" dirty="0"/>
              <a:t>. </a:t>
            </a:r>
            <a:endParaRPr lang="ru-RU" dirty="0"/>
          </a:p>
        </p:txBody>
      </p:sp>
      <p:sp>
        <p:nvSpPr>
          <p:cNvPr id="6" name="Text Placeholder 10"/>
          <p:cNvSpPr>
            <a:spLocks noGrp="1"/>
          </p:cNvSpPr>
          <p:nvPr>
            <p:ph type="body" sz="quarter" idx="21" hasCustomPrompt="1"/>
          </p:nvPr>
        </p:nvSpPr>
        <p:spPr>
          <a:xfrm>
            <a:off x="8270931" y="4743360"/>
            <a:ext cx="2862449" cy="67967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err="1"/>
              <a:t>Sopac</a:t>
            </a:r>
            <a:r>
              <a:rPr lang="uk-UA" dirty="0"/>
              <a:t> </a:t>
            </a:r>
            <a:r>
              <a:rPr lang="en-US" dirty="0"/>
              <a:t>dictum </a:t>
            </a:r>
            <a:r>
              <a:rPr lang="en-US" dirty="0" err="1"/>
              <a:t>quis</a:t>
            </a:r>
            <a:r>
              <a:rPr lang="en-US" dirty="0"/>
              <a:t> </a:t>
            </a:r>
            <a:r>
              <a:rPr lang="en-US" dirty="0" err="1"/>
              <a:t>pelit</a:t>
            </a:r>
            <a:r>
              <a:rPr lang="en-US" dirty="0"/>
              <a:t> </a:t>
            </a:r>
            <a:r>
              <a:rPr lang="en-US" dirty="0" err="1"/>
              <a:t>conse</a:t>
            </a:r>
            <a:r>
              <a:rPr lang="en-US" dirty="0"/>
              <a:t> </a:t>
            </a:r>
            <a:r>
              <a:rPr lang="en-US" dirty="0" err="1"/>
              <a:t>direterat</a:t>
            </a:r>
            <a:r>
              <a:rPr lang="en-US" dirty="0"/>
              <a:t> sit.</a:t>
            </a:r>
            <a:r>
              <a:rPr lang="uk-UA" dirty="0"/>
              <a:t> </a:t>
            </a:r>
            <a:endParaRPr lang="ru-RU" dirty="0"/>
          </a:p>
        </p:txBody>
      </p:sp>
      <p:sp>
        <p:nvSpPr>
          <p:cNvPr id="7"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5"/>
          <p:cNvSpPr>
            <a:spLocks noGrp="1"/>
          </p:cNvSpPr>
          <p:nvPr>
            <p:ph type="body" sz="quarter" idx="22" hasCustomPrompt="1"/>
          </p:nvPr>
        </p:nvSpPr>
        <p:spPr>
          <a:xfrm>
            <a:off x="1054963" y="4191535"/>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Branding</a:t>
            </a:r>
            <a:endParaRPr lang="ru-RU" dirty="0"/>
          </a:p>
        </p:txBody>
      </p:sp>
      <p:sp>
        <p:nvSpPr>
          <p:cNvPr id="10" name="Text Placeholder 5"/>
          <p:cNvSpPr>
            <a:spLocks noGrp="1"/>
          </p:cNvSpPr>
          <p:nvPr>
            <p:ph type="body" sz="quarter" idx="23" hasCustomPrompt="1"/>
          </p:nvPr>
        </p:nvSpPr>
        <p:spPr>
          <a:xfrm>
            <a:off x="4655647" y="4191535"/>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Advertising</a:t>
            </a:r>
            <a:endParaRPr lang="ru-RU" dirty="0"/>
          </a:p>
        </p:txBody>
      </p:sp>
      <p:sp>
        <p:nvSpPr>
          <p:cNvPr id="11" name="Text Placeholder 5"/>
          <p:cNvSpPr>
            <a:spLocks noGrp="1"/>
          </p:cNvSpPr>
          <p:nvPr>
            <p:ph type="body" sz="quarter" idx="24" hasCustomPrompt="1"/>
          </p:nvPr>
        </p:nvSpPr>
        <p:spPr>
          <a:xfrm>
            <a:off x="8256331" y="4191535"/>
            <a:ext cx="2871498" cy="421269"/>
          </a:xfrm>
          <a:prstGeom prst="rect">
            <a:avLst/>
          </a:prstGeom>
        </p:spPr>
        <p:txBody>
          <a:bodyPr wrap="square" lIns="0" tIns="0" rIns="0" bIns="0">
            <a:spAutoFit/>
          </a:bodyPr>
          <a:lstStyle>
            <a:lvl1pPr marL="0" indent="0" algn="ctr">
              <a:lnSpc>
                <a:spcPts val="3500"/>
              </a:lnSpc>
              <a:spcBef>
                <a:spcPts val="0"/>
              </a:spcBef>
              <a:buNone/>
              <a:defRPr sz="2500" cap="none" baseline="0">
                <a:solidFill>
                  <a:schemeClr val="tx1"/>
                </a:solidFill>
                <a:latin typeface="+mj-lt"/>
              </a:defRPr>
            </a:lvl1pPr>
          </a:lstStyle>
          <a:p>
            <a:pPr lvl="0"/>
            <a:r>
              <a:rPr lang="en-US" dirty="0"/>
              <a:t>SEO Strategy</a:t>
            </a:r>
            <a:endParaRPr lang="ru-RU" dirty="0"/>
          </a:p>
        </p:txBody>
      </p:sp>
      <p:sp>
        <p:nvSpPr>
          <p:cNvPr id="8" name="Text Placeholder 5"/>
          <p:cNvSpPr>
            <a:spLocks noGrp="1"/>
          </p:cNvSpPr>
          <p:nvPr>
            <p:ph type="body" sz="quarter" idx="14" hasCustomPrompt="1"/>
          </p:nvPr>
        </p:nvSpPr>
        <p:spPr>
          <a:xfrm>
            <a:off x="1054963" y="1282267"/>
            <a:ext cx="10081281"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What we do?</a:t>
            </a:r>
            <a:endParaRPr lang="ru-RU" dirty="0"/>
          </a:p>
        </p:txBody>
      </p:sp>
    </p:spTree>
    <p:extLst>
      <p:ext uri="{BB962C8B-B14F-4D97-AF65-F5344CB8AC3E}">
        <p14:creationId xmlns:p14="http://schemas.microsoft.com/office/powerpoint/2010/main" val="69654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3"/>
          <p:cNvSpPr>
            <a:spLocks noGrp="1"/>
          </p:cNvSpPr>
          <p:nvPr>
            <p:ph type="body" sz="quarter" idx="13" hasCustomPrompt="1"/>
          </p:nvPr>
        </p:nvSpPr>
        <p:spPr>
          <a:xfrm>
            <a:off x="1774941" y="1999169"/>
            <a:ext cx="8642118" cy="805349"/>
          </a:xfrm>
          <a:prstGeom prst="rect">
            <a:avLst/>
          </a:prstGeom>
        </p:spPr>
        <p:txBody>
          <a:bodyPr lIns="0" tIns="0" rIns="0" bIns="0">
            <a:spAutoFit/>
          </a:bodyPr>
          <a:lstStyle>
            <a:lvl1pPr marL="0" indent="0" algn="ctr">
              <a:lnSpc>
                <a:spcPts val="6100"/>
              </a:lnSpc>
              <a:spcBef>
                <a:spcPts val="0"/>
              </a:spcBef>
              <a:buNone/>
              <a:defRPr sz="5500" cap="all" baseline="0">
                <a:latin typeface="+mj-lt"/>
              </a:defRPr>
            </a:lvl1pPr>
          </a:lstStyle>
          <a:p>
            <a:pPr lvl="0"/>
            <a:r>
              <a:rPr lang="en-US" dirty="0"/>
              <a:t>Ideas that sell</a:t>
            </a:r>
            <a:endParaRPr lang="ru-RU" dirty="0"/>
          </a:p>
        </p:txBody>
      </p:sp>
      <p:sp>
        <p:nvSpPr>
          <p:cNvPr id="6" name="Text Placeholder 10"/>
          <p:cNvSpPr>
            <a:spLocks noGrp="1"/>
          </p:cNvSpPr>
          <p:nvPr>
            <p:ph type="body" sz="quarter" idx="20" hasCustomPrompt="1"/>
          </p:nvPr>
        </p:nvSpPr>
        <p:spPr>
          <a:xfrm>
            <a:off x="1774941" y="3072751"/>
            <a:ext cx="8642119" cy="1359347"/>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Etiam</a:t>
            </a:r>
            <a:r>
              <a:rPr lang="en-US" dirty="0"/>
              <a:t> </a:t>
            </a:r>
            <a:r>
              <a:rPr lang="en-US" dirty="0" err="1"/>
              <a:t>lacinia</a:t>
            </a:r>
            <a:r>
              <a:rPr lang="en-US" dirty="0"/>
              <a:t> </a:t>
            </a:r>
            <a:r>
              <a:rPr lang="en-US" dirty="0" err="1"/>
              <a:t>fermentum</a:t>
            </a:r>
            <a:r>
              <a:rPr lang="en-US" dirty="0"/>
              <a:t> </a:t>
            </a:r>
            <a:r>
              <a:rPr lang="en-US" dirty="0" err="1"/>
              <a:t>est</a:t>
            </a:r>
            <a:r>
              <a:rPr lang="en-US" dirty="0"/>
              <a:t> non </a:t>
            </a:r>
            <a:r>
              <a:rPr lang="en-US" dirty="0" err="1"/>
              <a:t>lobortis</a:t>
            </a:r>
            <a:r>
              <a:rPr lang="en-US" dirty="0"/>
              <a:t>. Maecenas non </a:t>
            </a:r>
            <a:r>
              <a:rPr lang="en-US" dirty="0" err="1"/>
              <a:t>facilisis</a:t>
            </a:r>
            <a:r>
              <a:rPr lang="en-US" dirty="0"/>
              <a:t> libero. Cur </a:t>
            </a:r>
            <a:r>
              <a:rPr lang="en-US" dirty="0" err="1"/>
              <a:t>abit</a:t>
            </a:r>
            <a:r>
              <a:rPr lang="en-US" dirty="0"/>
              <a:t> </a:t>
            </a:r>
            <a:r>
              <a:rPr lang="en-US" dirty="0" err="1"/>
              <a:t>urmesua</a:t>
            </a:r>
            <a:r>
              <a:rPr lang="en-US" dirty="0"/>
              <a:t> in</a:t>
            </a:r>
            <a:r>
              <a:rPr lang="uk-UA" dirty="0"/>
              <a:t> </a:t>
            </a:r>
            <a:r>
              <a:rPr lang="en-US" dirty="0" err="1"/>
              <a:t>terdum</a:t>
            </a:r>
            <a:r>
              <a:rPr lang="en-US" dirty="0"/>
              <a:t> </a:t>
            </a:r>
            <a:r>
              <a:rPr lang="en-US" dirty="0" err="1"/>
              <a:t>scelerisque</a:t>
            </a:r>
            <a:r>
              <a:rPr lang="en-US" dirty="0"/>
              <a:t>. </a:t>
            </a:r>
            <a:r>
              <a:rPr lang="en-US" dirty="0" err="1"/>
              <a:t>Vestibulum</a:t>
            </a:r>
            <a:r>
              <a:rPr lang="en-US" dirty="0"/>
              <a:t> </a:t>
            </a:r>
            <a:r>
              <a:rPr lang="en-US" dirty="0" err="1"/>
              <a:t>sollicitudin</a:t>
            </a:r>
            <a:r>
              <a:rPr lang="en-US" dirty="0"/>
              <a:t> </a:t>
            </a:r>
            <a:r>
              <a:rPr lang="en-US" dirty="0" err="1"/>
              <a:t>egetante</a:t>
            </a:r>
            <a:r>
              <a:rPr lang="en-US" dirty="0"/>
              <a:t> curs us pret.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en-US" dirty="0"/>
              <a:t> </a:t>
            </a:r>
            <a:r>
              <a:rPr lang="en-US" dirty="0" err="1"/>
              <a:t>tellus</a:t>
            </a:r>
            <a:r>
              <a:rPr lang="uk-UA" dirty="0"/>
              <a:t> </a:t>
            </a:r>
            <a:r>
              <a:rPr lang="en-US" dirty="0" err="1"/>
              <a:t>venenat</a:t>
            </a:r>
            <a:r>
              <a:rPr lang="en-US" dirty="0"/>
              <a:t> is </a:t>
            </a:r>
            <a:r>
              <a:rPr lang="en-US" dirty="0" err="1"/>
              <a:t>sodale</a:t>
            </a:r>
            <a:r>
              <a:rPr lang="en-US" dirty="0"/>
              <a:t> </a:t>
            </a:r>
            <a:r>
              <a:rPr lang="en-US" dirty="0" err="1"/>
              <a:t>sertopew</a:t>
            </a:r>
            <a:r>
              <a:rPr lang="en-US" dirty="0"/>
              <a:t> </a:t>
            </a:r>
            <a:r>
              <a:rPr lang="en-US" dirty="0" err="1"/>
              <a:t>justo</a:t>
            </a:r>
            <a:r>
              <a:rPr lang="uk-UA" dirty="0"/>
              <a:t> </a:t>
            </a:r>
            <a:r>
              <a:rPr lang="en-US" dirty="0" err="1"/>
              <a:t>hasellus</a:t>
            </a:r>
            <a:r>
              <a:rPr lang="en-US" dirty="0"/>
              <a:t> </a:t>
            </a:r>
            <a:r>
              <a:rPr lang="en-US" dirty="0" err="1"/>
              <a:t>imperdit</a:t>
            </a:r>
            <a:r>
              <a:rPr lang="en-US" dirty="0"/>
              <a:t> </a:t>
            </a:r>
            <a:r>
              <a:rPr lang="en-US" dirty="0" err="1"/>
              <a:t>eterlectus</a:t>
            </a:r>
            <a:r>
              <a:rPr lang="en-US" dirty="0"/>
              <a:t> </a:t>
            </a:r>
            <a:r>
              <a:rPr lang="en-US" dirty="0" err="1"/>
              <a:t>fermentum</a:t>
            </a:r>
            <a:r>
              <a:rPr lang="en-US" dirty="0"/>
              <a:t> est. </a:t>
            </a:r>
            <a:endParaRPr lang="ru-RU" dirty="0"/>
          </a:p>
        </p:txBody>
      </p:sp>
    </p:spTree>
    <p:extLst>
      <p:ext uri="{BB962C8B-B14F-4D97-AF65-F5344CB8AC3E}">
        <p14:creationId xmlns:p14="http://schemas.microsoft.com/office/powerpoint/2010/main" val="159612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ic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10"/>
          <p:cNvSpPr>
            <a:spLocks noGrp="1"/>
          </p:cNvSpPr>
          <p:nvPr>
            <p:ph type="body" sz="quarter" idx="16" hasCustomPrompt="1"/>
          </p:nvPr>
        </p:nvSpPr>
        <p:spPr>
          <a:xfrm>
            <a:off x="1071045" y="2720714"/>
            <a:ext cx="286462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Donec</a:t>
            </a:r>
            <a:r>
              <a:rPr lang="en-US" dirty="0"/>
              <a:t> </a:t>
            </a:r>
            <a:r>
              <a:rPr lang="en-US" dirty="0" err="1"/>
              <a:t>quis</a:t>
            </a:r>
            <a:r>
              <a:rPr lang="en-US" dirty="0"/>
              <a:t> </a:t>
            </a:r>
            <a:r>
              <a:rPr lang="en-US" dirty="0" err="1"/>
              <a:t>tortorop</a:t>
            </a:r>
            <a:r>
              <a:rPr lang="en-US" dirty="0"/>
              <a:t> </a:t>
            </a:r>
            <a:r>
              <a:rPr lang="en-US" dirty="0" err="1"/>
              <a:t>ter</a:t>
            </a:r>
            <a:r>
              <a:rPr lang="uk-UA" dirty="0"/>
              <a:t> </a:t>
            </a:r>
            <a:r>
              <a:rPr lang="en-US" dirty="0"/>
              <a:t>ep wert </a:t>
            </a:r>
            <a:r>
              <a:rPr lang="en-US" dirty="0" err="1"/>
              <a:t>rweleifend</a:t>
            </a:r>
            <a:r>
              <a:rPr lang="en-US" dirty="0"/>
              <a:t>, </a:t>
            </a:r>
            <a:r>
              <a:rPr lang="en-US" dirty="0" err="1"/>
              <a:t>viver</a:t>
            </a:r>
            <a:r>
              <a:rPr lang="uk-UA" dirty="0"/>
              <a:t> </a:t>
            </a:r>
            <a:r>
              <a:rPr lang="en-US" dirty="0"/>
              <a:t>raw </a:t>
            </a:r>
            <a:r>
              <a:rPr lang="en-US" dirty="0" err="1"/>
              <a:t>weropet</a:t>
            </a:r>
            <a:r>
              <a:rPr lang="en-US" dirty="0"/>
              <a:t> </a:t>
            </a:r>
            <a:r>
              <a:rPr lang="en-US" dirty="0" err="1"/>
              <a:t>nequ</a:t>
            </a:r>
            <a:r>
              <a:rPr lang="en-US" dirty="0"/>
              <a:t>.</a:t>
            </a:r>
            <a:endParaRPr lang="ru-RU" dirty="0"/>
          </a:p>
        </p:txBody>
      </p:sp>
      <p:sp>
        <p:nvSpPr>
          <p:cNvPr id="5" name="Text Placeholder 10"/>
          <p:cNvSpPr>
            <a:spLocks noGrp="1"/>
          </p:cNvSpPr>
          <p:nvPr>
            <p:ph type="body" sz="quarter" idx="20" hasCustomPrompt="1"/>
          </p:nvPr>
        </p:nvSpPr>
        <p:spPr>
          <a:xfrm>
            <a:off x="4655647" y="2720714"/>
            <a:ext cx="2880706"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Phasellus</a:t>
            </a:r>
            <a:r>
              <a:rPr lang="en-US" dirty="0"/>
              <a:t> </a:t>
            </a:r>
            <a:r>
              <a:rPr lang="en-US" dirty="0" err="1"/>
              <a:t>imperdipo</a:t>
            </a:r>
            <a:r>
              <a:rPr lang="en-US" dirty="0"/>
              <a:t> </a:t>
            </a:r>
            <a:r>
              <a:rPr lang="en-US" dirty="0" err="1"/>
              <a:t>ete</a:t>
            </a:r>
            <a:r>
              <a:rPr lang="en-US" dirty="0"/>
              <a:t> </a:t>
            </a:r>
            <a:r>
              <a:rPr lang="en-US" dirty="0" err="1"/>
              <a:t>lectus</a:t>
            </a:r>
            <a:r>
              <a:rPr lang="en-US" dirty="0"/>
              <a:t>, </a:t>
            </a:r>
            <a:r>
              <a:rPr lang="en-US" dirty="0" err="1"/>
              <a:t>sitametwe</a:t>
            </a:r>
            <a:r>
              <a:rPr lang="en-US" dirty="0"/>
              <a:t> </a:t>
            </a:r>
            <a:r>
              <a:rPr lang="en-US" dirty="0" err="1"/>
              <a:t>rhonc</a:t>
            </a:r>
            <a:r>
              <a:rPr lang="uk-UA" dirty="0"/>
              <a:t> </a:t>
            </a:r>
            <a:r>
              <a:rPr lang="en-US" dirty="0" err="1"/>
              <a:t>erowedui</a:t>
            </a:r>
            <a:r>
              <a:rPr lang="en-US" dirty="0"/>
              <a:t> </a:t>
            </a:r>
            <a:r>
              <a:rPr lang="en-US" dirty="0" err="1"/>
              <a:t>twohor</a:t>
            </a:r>
            <a:r>
              <a:rPr lang="en-US" dirty="0"/>
              <a:t>. </a:t>
            </a:r>
            <a:endParaRPr lang="ru-RU" dirty="0"/>
          </a:p>
        </p:txBody>
      </p:sp>
      <p:sp>
        <p:nvSpPr>
          <p:cNvPr id="6" name="Text Placeholder 10"/>
          <p:cNvSpPr>
            <a:spLocks noGrp="1"/>
          </p:cNvSpPr>
          <p:nvPr>
            <p:ph type="body" sz="quarter" idx="21" hasCustomPrompt="1"/>
          </p:nvPr>
        </p:nvSpPr>
        <p:spPr>
          <a:xfrm>
            <a:off x="8275435" y="2720714"/>
            <a:ext cx="2862449"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Pellentesque</a:t>
            </a:r>
            <a:r>
              <a:rPr lang="en-US" dirty="0"/>
              <a:t> </a:t>
            </a:r>
            <a:r>
              <a:rPr lang="en-US" dirty="0" err="1"/>
              <a:t>dictumosa</a:t>
            </a:r>
            <a:r>
              <a:rPr lang="en-US" dirty="0"/>
              <a:t> </a:t>
            </a:r>
            <a:r>
              <a:rPr lang="en-US" dirty="0" err="1"/>
              <a:t>direterat</a:t>
            </a:r>
            <a:r>
              <a:rPr lang="en-US" dirty="0"/>
              <a:t> </a:t>
            </a:r>
            <a:r>
              <a:rPr lang="en-US" dirty="0" err="1"/>
              <a:t>sitamet</a:t>
            </a:r>
            <a:r>
              <a:rPr lang="en-US" dirty="0"/>
              <a:t> </a:t>
            </a:r>
            <a:r>
              <a:rPr lang="en-US" dirty="0" err="1"/>
              <a:t>erater</a:t>
            </a:r>
            <a:r>
              <a:rPr lang="uk-UA" dirty="0"/>
              <a:t> </a:t>
            </a:r>
            <a:r>
              <a:rPr lang="en-US" dirty="0" err="1"/>
              <a:t>sopaculs</a:t>
            </a:r>
            <a:r>
              <a:rPr lang="en-US" dirty="0"/>
              <a:t> inter.</a:t>
            </a:r>
            <a:endParaRPr lang="ru-RU" dirty="0"/>
          </a:p>
        </p:txBody>
      </p:sp>
      <p:sp>
        <p:nvSpPr>
          <p:cNvPr id="7" name="Text Placeholder 5"/>
          <p:cNvSpPr>
            <a:spLocks noGrp="1"/>
          </p:cNvSpPr>
          <p:nvPr>
            <p:ph type="body" sz="quarter" idx="22" hasCustomPrompt="1"/>
          </p:nvPr>
        </p:nvSpPr>
        <p:spPr>
          <a:xfrm>
            <a:off x="1064171" y="2030702"/>
            <a:ext cx="2871498" cy="421269"/>
          </a:xfrm>
          <a:prstGeom prst="rect">
            <a:avLst/>
          </a:prstGeom>
        </p:spPr>
        <p:txBody>
          <a:bodyPr wrap="square" lIns="0" tIns="0" rIns="0" bIns="0">
            <a:spAutoFit/>
          </a:bodyPr>
          <a:lstStyle>
            <a:lvl1pPr marL="0" indent="0" algn="l">
              <a:lnSpc>
                <a:spcPts val="3500"/>
              </a:lnSpc>
              <a:spcBef>
                <a:spcPts val="0"/>
              </a:spcBef>
              <a:buNone/>
              <a:defRPr sz="2500" cap="none" baseline="0">
                <a:solidFill>
                  <a:schemeClr val="tx1"/>
                </a:solidFill>
                <a:latin typeface="+mj-lt"/>
              </a:defRPr>
            </a:lvl1pPr>
          </a:lstStyle>
          <a:p>
            <a:pPr lvl="0"/>
            <a:r>
              <a:rPr lang="en-US" dirty="0"/>
              <a:t>Basic</a:t>
            </a:r>
            <a:endParaRPr lang="ru-RU" dirty="0"/>
          </a:p>
        </p:txBody>
      </p:sp>
      <p:sp>
        <p:nvSpPr>
          <p:cNvPr id="8" name="Text Placeholder 5"/>
          <p:cNvSpPr>
            <a:spLocks noGrp="1"/>
          </p:cNvSpPr>
          <p:nvPr>
            <p:ph type="body" sz="quarter" idx="23" hasCustomPrompt="1"/>
          </p:nvPr>
        </p:nvSpPr>
        <p:spPr>
          <a:xfrm>
            <a:off x="4666039" y="2030702"/>
            <a:ext cx="2870314" cy="421269"/>
          </a:xfrm>
          <a:prstGeom prst="rect">
            <a:avLst/>
          </a:prstGeom>
        </p:spPr>
        <p:txBody>
          <a:bodyPr wrap="square" lIns="0" tIns="0" rIns="0" bIns="0">
            <a:spAutoFit/>
          </a:bodyPr>
          <a:lstStyle>
            <a:lvl1pPr marL="0" indent="0" algn="l">
              <a:lnSpc>
                <a:spcPts val="3500"/>
              </a:lnSpc>
              <a:spcBef>
                <a:spcPts val="0"/>
              </a:spcBef>
              <a:buNone/>
              <a:defRPr sz="2500" cap="none" baseline="0">
                <a:solidFill>
                  <a:schemeClr val="tx1"/>
                </a:solidFill>
                <a:latin typeface="+mj-lt"/>
              </a:defRPr>
            </a:lvl1pPr>
          </a:lstStyle>
          <a:p>
            <a:pPr lvl="0"/>
            <a:r>
              <a:rPr lang="en-US" dirty="0"/>
              <a:t>Premium</a:t>
            </a:r>
            <a:endParaRPr lang="ru-RU" dirty="0"/>
          </a:p>
        </p:txBody>
      </p:sp>
      <p:sp>
        <p:nvSpPr>
          <p:cNvPr id="9" name="Text Placeholder 5"/>
          <p:cNvSpPr>
            <a:spLocks noGrp="1"/>
          </p:cNvSpPr>
          <p:nvPr>
            <p:ph type="body" sz="quarter" idx="24" hasCustomPrompt="1"/>
          </p:nvPr>
        </p:nvSpPr>
        <p:spPr>
          <a:xfrm>
            <a:off x="8266723" y="2030702"/>
            <a:ext cx="2870314" cy="421269"/>
          </a:xfrm>
          <a:prstGeom prst="rect">
            <a:avLst/>
          </a:prstGeom>
        </p:spPr>
        <p:txBody>
          <a:bodyPr wrap="square" lIns="0" tIns="0" rIns="0" bIns="0">
            <a:spAutoFit/>
          </a:bodyPr>
          <a:lstStyle>
            <a:lvl1pPr marL="0" indent="0" algn="l">
              <a:lnSpc>
                <a:spcPts val="3500"/>
              </a:lnSpc>
              <a:spcBef>
                <a:spcPts val="0"/>
              </a:spcBef>
              <a:buNone/>
              <a:defRPr sz="2500" cap="none" baseline="0">
                <a:solidFill>
                  <a:schemeClr val="tx1"/>
                </a:solidFill>
                <a:latin typeface="+mj-lt"/>
              </a:defRPr>
            </a:lvl1pPr>
          </a:lstStyle>
          <a:p>
            <a:pPr lvl="0"/>
            <a:r>
              <a:rPr lang="en-US" dirty="0"/>
              <a:t>Pro</a:t>
            </a:r>
            <a:endParaRPr lang="ru-RU" dirty="0"/>
          </a:p>
        </p:txBody>
      </p:sp>
      <p:sp>
        <p:nvSpPr>
          <p:cNvPr id="10" name="Text Placeholder 5"/>
          <p:cNvSpPr>
            <a:spLocks noGrp="1"/>
          </p:cNvSpPr>
          <p:nvPr>
            <p:ph type="body" sz="quarter" idx="14" hasCustomPrompt="1"/>
          </p:nvPr>
        </p:nvSpPr>
        <p:spPr>
          <a:xfrm>
            <a:off x="1066148" y="4003458"/>
            <a:ext cx="2869521" cy="769442"/>
          </a:xfrm>
          <a:prstGeom prst="rect">
            <a:avLst/>
          </a:prstGeom>
        </p:spPr>
        <p:txBody>
          <a:bodyPr wrap="square" lIns="0" tIns="0" rIns="0" bIns="0">
            <a:spAutoFit/>
          </a:bodyPr>
          <a:lstStyle>
            <a:lvl1pPr marL="0" indent="0" algn="l">
              <a:lnSpc>
                <a:spcPts val="6000"/>
              </a:lnSpc>
              <a:spcBef>
                <a:spcPts val="0"/>
              </a:spcBef>
              <a:buNone/>
              <a:defRPr sz="5000" cap="all" baseline="0">
                <a:solidFill>
                  <a:schemeClr val="tx1"/>
                </a:solidFill>
                <a:latin typeface="+mj-lt"/>
              </a:defRPr>
            </a:lvl1pPr>
          </a:lstStyle>
          <a:p>
            <a:pPr lvl="0"/>
            <a:r>
              <a:rPr lang="en-US" dirty="0"/>
              <a:t>$50</a:t>
            </a:r>
            <a:endParaRPr lang="ru-RU" dirty="0"/>
          </a:p>
        </p:txBody>
      </p:sp>
      <p:sp>
        <p:nvSpPr>
          <p:cNvPr id="11" name="Text Placeholder 5"/>
          <p:cNvSpPr>
            <a:spLocks noGrp="1"/>
          </p:cNvSpPr>
          <p:nvPr>
            <p:ph type="body" sz="quarter" idx="25" hasCustomPrompt="1"/>
          </p:nvPr>
        </p:nvSpPr>
        <p:spPr>
          <a:xfrm>
            <a:off x="4666832" y="4003458"/>
            <a:ext cx="2869521" cy="769442"/>
          </a:xfrm>
          <a:prstGeom prst="rect">
            <a:avLst/>
          </a:prstGeom>
        </p:spPr>
        <p:txBody>
          <a:bodyPr wrap="square" lIns="0" tIns="0" rIns="0" bIns="0">
            <a:spAutoFit/>
          </a:bodyPr>
          <a:lstStyle>
            <a:lvl1pPr marL="0" indent="0" algn="l">
              <a:lnSpc>
                <a:spcPts val="6000"/>
              </a:lnSpc>
              <a:spcBef>
                <a:spcPts val="0"/>
              </a:spcBef>
              <a:buNone/>
              <a:defRPr sz="5000" cap="all" baseline="0">
                <a:solidFill>
                  <a:schemeClr val="tx1"/>
                </a:solidFill>
                <a:latin typeface="+mj-lt"/>
              </a:defRPr>
            </a:lvl1pPr>
          </a:lstStyle>
          <a:p>
            <a:pPr lvl="0"/>
            <a:r>
              <a:rPr lang="en-US" dirty="0"/>
              <a:t>$250</a:t>
            </a:r>
            <a:endParaRPr lang="ru-RU" dirty="0"/>
          </a:p>
        </p:txBody>
      </p:sp>
      <p:sp>
        <p:nvSpPr>
          <p:cNvPr id="12" name="Text Placeholder 5"/>
          <p:cNvSpPr>
            <a:spLocks noGrp="1"/>
          </p:cNvSpPr>
          <p:nvPr>
            <p:ph type="body" sz="quarter" idx="26" hasCustomPrompt="1"/>
          </p:nvPr>
        </p:nvSpPr>
        <p:spPr>
          <a:xfrm>
            <a:off x="8271919" y="4003458"/>
            <a:ext cx="2869521" cy="769442"/>
          </a:xfrm>
          <a:prstGeom prst="rect">
            <a:avLst/>
          </a:prstGeom>
        </p:spPr>
        <p:txBody>
          <a:bodyPr wrap="square" lIns="0" tIns="0" rIns="0" bIns="0">
            <a:spAutoFit/>
          </a:bodyPr>
          <a:lstStyle>
            <a:lvl1pPr marL="0" indent="0" algn="l">
              <a:lnSpc>
                <a:spcPts val="6000"/>
              </a:lnSpc>
              <a:spcBef>
                <a:spcPts val="0"/>
              </a:spcBef>
              <a:buNone/>
              <a:defRPr sz="5000" cap="all" baseline="0">
                <a:solidFill>
                  <a:schemeClr val="tx1"/>
                </a:solidFill>
                <a:latin typeface="+mj-lt"/>
              </a:defRPr>
            </a:lvl1pPr>
          </a:lstStyle>
          <a:p>
            <a:pPr lvl="0"/>
            <a:r>
              <a:rPr lang="en-US" dirty="0"/>
              <a:t>$100</a:t>
            </a:r>
            <a:endParaRPr lang="ru-RU" dirty="0"/>
          </a:p>
        </p:txBody>
      </p:sp>
      <p:sp>
        <p:nvSpPr>
          <p:cNvPr id="13"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4" name="Text Placeholder 5"/>
          <p:cNvSpPr>
            <a:spLocks noGrp="1"/>
          </p:cNvSpPr>
          <p:nvPr>
            <p:ph type="body" sz="quarter" idx="27" hasCustomPrompt="1"/>
          </p:nvPr>
        </p:nvSpPr>
        <p:spPr>
          <a:xfrm>
            <a:off x="9689526" y="552678"/>
            <a:ext cx="1447511"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Our pricing</a:t>
            </a:r>
            <a:endParaRPr lang="ru-RU" dirty="0"/>
          </a:p>
        </p:txBody>
      </p:sp>
    </p:spTree>
    <p:extLst>
      <p:ext uri="{BB962C8B-B14F-4D97-AF65-F5344CB8AC3E}">
        <p14:creationId xmlns:p14="http://schemas.microsoft.com/office/powerpoint/2010/main" val="3097294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able Placeholder 4"/>
          <p:cNvSpPr>
            <a:spLocks noGrp="1"/>
          </p:cNvSpPr>
          <p:nvPr>
            <p:ph type="tbl" sz="quarter" idx="13"/>
          </p:nvPr>
        </p:nvSpPr>
        <p:spPr>
          <a:xfrm>
            <a:off x="1774940" y="1628775"/>
            <a:ext cx="8642119" cy="3600450"/>
          </a:xfrm>
          <a:prstGeom prst="rect">
            <a:avLst/>
          </a:prstGeom>
        </p:spPr>
        <p:txBody>
          <a:bodyPr anchor="ctr"/>
          <a:lstStyle>
            <a:lvl1pPr marL="0" indent="0" algn="ctr">
              <a:buNone/>
              <a:defRPr sz="1600"/>
            </a:lvl1pPr>
          </a:lstStyle>
          <a:p>
            <a:endParaRPr lang="ru-RU"/>
          </a:p>
        </p:txBody>
      </p:sp>
    </p:spTree>
    <p:extLst>
      <p:ext uri="{BB962C8B-B14F-4D97-AF65-F5344CB8AC3E}">
        <p14:creationId xmlns:p14="http://schemas.microsoft.com/office/powerpoint/2010/main" val="832170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rizontal table">
    <p:spTree>
      <p:nvGrpSpPr>
        <p:cNvPr id="1" name=""/>
        <p:cNvGrpSpPr/>
        <p:nvPr/>
      </p:nvGrpSpPr>
      <p:grpSpPr>
        <a:xfrm>
          <a:off x="0" y="0"/>
          <a:ext cx="0" cy="0"/>
          <a:chOff x="0" y="0"/>
          <a:chExt cx="0" cy="0"/>
        </a:xfrm>
      </p:grpSpPr>
      <p:sp>
        <p:nvSpPr>
          <p:cNvPr id="7" name="Table Placeholder 4"/>
          <p:cNvSpPr>
            <a:spLocks noGrp="1"/>
          </p:cNvSpPr>
          <p:nvPr>
            <p:ph type="tbl" sz="quarter" idx="13"/>
          </p:nvPr>
        </p:nvSpPr>
        <p:spPr>
          <a:xfrm>
            <a:off x="1774940" y="1628775"/>
            <a:ext cx="8642119" cy="3600450"/>
          </a:xfrm>
          <a:prstGeom prst="rect">
            <a:avLst/>
          </a:prstGeom>
        </p:spPr>
        <p:txBody>
          <a:bodyPr anchor="ctr"/>
          <a:lstStyle>
            <a:lvl1pPr marL="0" indent="0" algn="ctr">
              <a:buNone/>
              <a:defRPr sz="1600"/>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27" hasCustomPrompt="1"/>
          </p:nvPr>
        </p:nvSpPr>
        <p:spPr>
          <a:xfrm>
            <a:off x="9757557" y="552678"/>
            <a:ext cx="1379480"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Price table</a:t>
            </a:r>
            <a:endParaRPr lang="ru-RU" dirty="0"/>
          </a:p>
        </p:txBody>
      </p:sp>
    </p:spTree>
    <p:extLst>
      <p:ext uri="{BB962C8B-B14F-4D97-AF65-F5344CB8AC3E}">
        <p14:creationId xmlns:p14="http://schemas.microsoft.com/office/powerpoint/2010/main" val="2605178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7" name="Text Placeholder 5"/>
          <p:cNvSpPr>
            <a:spLocks noGrp="1"/>
          </p:cNvSpPr>
          <p:nvPr>
            <p:ph type="body" sz="quarter" idx="14" hasCustomPrompt="1"/>
          </p:nvPr>
        </p:nvSpPr>
        <p:spPr>
          <a:xfrm>
            <a:off x="1073759" y="1844685"/>
            <a:ext cx="3581888" cy="769442"/>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Timeline</a:t>
            </a:r>
            <a:endParaRPr lang="ru-RU" dirty="0"/>
          </a:p>
        </p:txBody>
      </p:sp>
      <p:sp>
        <p:nvSpPr>
          <p:cNvPr id="8" name="Text Placeholder 10"/>
          <p:cNvSpPr>
            <a:spLocks noGrp="1"/>
          </p:cNvSpPr>
          <p:nvPr>
            <p:ph type="body" sz="quarter" idx="15" hasCustomPrompt="1"/>
          </p:nvPr>
        </p:nvSpPr>
        <p:spPr>
          <a:xfrm>
            <a:off x="1079311" y="2919673"/>
            <a:ext cx="3576336"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Vestibulum</a:t>
            </a:r>
            <a:r>
              <a:rPr lang="en-US" dirty="0"/>
              <a:t> </a:t>
            </a:r>
            <a:r>
              <a:rPr lang="en-US" dirty="0" err="1"/>
              <a:t>sollicitudin</a:t>
            </a:r>
            <a:r>
              <a:rPr lang="en-US" dirty="0"/>
              <a:t> </a:t>
            </a:r>
            <a:r>
              <a:rPr lang="en-US" dirty="0" err="1"/>
              <a:t>egetet</a:t>
            </a:r>
            <a:r>
              <a:rPr lang="en-US" dirty="0"/>
              <a:t>. </a:t>
            </a:r>
            <a:r>
              <a:rPr lang="en-US" dirty="0" err="1"/>
              <a:t>Curabi</a:t>
            </a:r>
            <a:r>
              <a:rPr lang="en-US" dirty="0"/>
              <a:t> </a:t>
            </a:r>
            <a:r>
              <a:rPr lang="en-US" dirty="0" err="1"/>
              <a:t>tupeget</a:t>
            </a:r>
            <a:r>
              <a:rPr lang="en-US" dirty="0"/>
              <a:t> </a:t>
            </a:r>
            <a:r>
              <a:rPr lang="en-US" dirty="0" err="1"/>
              <a:t>imperdiw</a:t>
            </a:r>
            <a:r>
              <a:rPr lang="en-US" dirty="0"/>
              <a:t> </a:t>
            </a:r>
            <a:r>
              <a:rPr lang="en-US" dirty="0" err="1"/>
              <a:t>etot</a:t>
            </a:r>
            <a:r>
              <a:rPr lang="en-US" dirty="0"/>
              <a:t> </a:t>
            </a:r>
            <a:r>
              <a:rPr lang="en-US" dirty="0" err="1"/>
              <a:t>elluso</a:t>
            </a:r>
            <a:r>
              <a:rPr lang="en-US" dirty="0"/>
              <a:t>, </a:t>
            </a:r>
            <a:r>
              <a:rPr lang="en-US" dirty="0" err="1"/>
              <a:t>venre</a:t>
            </a:r>
            <a:r>
              <a:rPr lang="ru-RU" dirty="0"/>
              <a:t> </a:t>
            </a:r>
            <a:r>
              <a:rPr lang="en-US" dirty="0" err="1"/>
              <a:t>wopenat</a:t>
            </a:r>
            <a:r>
              <a:rPr lang="en-US" dirty="0"/>
              <a:t> is </a:t>
            </a:r>
            <a:r>
              <a:rPr lang="en-US" dirty="0" err="1"/>
              <a:t>sodale</a:t>
            </a:r>
            <a:r>
              <a:rPr lang="en-US" dirty="0"/>
              <a:t> </a:t>
            </a:r>
            <a:r>
              <a:rPr lang="en-US" dirty="0" err="1"/>
              <a:t>retu</a:t>
            </a:r>
            <a:r>
              <a:rPr lang="en-US" dirty="0"/>
              <a:t> </a:t>
            </a:r>
            <a:r>
              <a:rPr lang="en-US" dirty="0" err="1"/>
              <a:t>sjusto</a:t>
            </a:r>
            <a:r>
              <a:rPr lang="en-US" dirty="0"/>
              <a:t>. In </a:t>
            </a:r>
            <a:r>
              <a:rPr lang="en-US" dirty="0" err="1"/>
              <a:t>hacwero</a:t>
            </a:r>
            <a:r>
              <a:rPr lang="en-US" dirty="0"/>
              <a:t> </a:t>
            </a:r>
            <a:r>
              <a:rPr lang="en-US" dirty="0" err="1"/>
              <a:t>rewtop</a:t>
            </a:r>
            <a:r>
              <a:rPr lang="en-US" dirty="0"/>
              <a:t> </a:t>
            </a:r>
            <a:r>
              <a:rPr lang="en-US" dirty="0" err="1"/>
              <a:t>dopi</a:t>
            </a:r>
            <a:r>
              <a:rPr lang="en-US" dirty="0"/>
              <a:t> </a:t>
            </a:r>
            <a:r>
              <a:rPr lang="en-US" dirty="0" err="1"/>
              <a:t>werop</a:t>
            </a:r>
            <a:r>
              <a:rPr lang="en-US" dirty="0"/>
              <a:t> </a:t>
            </a:r>
            <a:r>
              <a:rPr lang="en-US" dirty="0" err="1"/>
              <a:t>regetom</a:t>
            </a:r>
            <a:r>
              <a:rPr lang="en-US" dirty="0"/>
              <a:t>. </a:t>
            </a:r>
            <a:endParaRPr lang="ru-RU" dirty="0"/>
          </a:p>
        </p:txBody>
      </p:sp>
      <p:sp>
        <p:nvSpPr>
          <p:cNvPr id="9" name="Text Placeholder 10"/>
          <p:cNvSpPr>
            <a:spLocks noGrp="1"/>
          </p:cNvSpPr>
          <p:nvPr>
            <p:ph type="body" sz="quarter" idx="16" hasCustomPrompt="1"/>
          </p:nvPr>
        </p:nvSpPr>
        <p:spPr>
          <a:xfrm>
            <a:off x="7536353" y="916271"/>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In </a:t>
            </a:r>
            <a:r>
              <a:rPr lang="en-US" dirty="0" err="1"/>
              <a:t>hacwero</a:t>
            </a:r>
            <a:r>
              <a:rPr lang="en-US" dirty="0"/>
              <a:t> </a:t>
            </a:r>
            <a:r>
              <a:rPr lang="en-US" dirty="0" err="1"/>
              <a:t>rewtop</a:t>
            </a:r>
            <a:r>
              <a:rPr lang="en-US" dirty="0"/>
              <a:t> </a:t>
            </a:r>
            <a:r>
              <a:rPr lang="en-US" dirty="0" err="1"/>
              <a:t>dopi</a:t>
            </a:r>
            <a:r>
              <a:rPr lang="en-US" dirty="0"/>
              <a:t> </a:t>
            </a:r>
            <a:r>
              <a:rPr lang="en-US" dirty="0" err="1"/>
              <a:t>werop</a:t>
            </a:r>
            <a:r>
              <a:rPr lang="en-US" dirty="0"/>
              <a:t> </a:t>
            </a:r>
            <a:r>
              <a:rPr lang="en-US" dirty="0" err="1"/>
              <a:t>rege</a:t>
            </a:r>
            <a:r>
              <a:rPr lang="en-US" dirty="0"/>
              <a:t> </a:t>
            </a:r>
            <a:r>
              <a:rPr lang="en-US" dirty="0" err="1"/>
              <a:t>tomperdiet</a:t>
            </a:r>
            <a:r>
              <a:rPr lang="en-US" dirty="0"/>
              <a:t> </a:t>
            </a:r>
            <a:r>
              <a:rPr lang="en-US" dirty="0" err="1"/>
              <a:t>telluwer</a:t>
            </a:r>
            <a:r>
              <a:rPr lang="ru-RU" dirty="0"/>
              <a:t> </a:t>
            </a:r>
            <a:r>
              <a:rPr lang="en-US" dirty="0" err="1"/>
              <a:t>sopid</a:t>
            </a:r>
            <a:r>
              <a:rPr lang="en-US" dirty="0"/>
              <a:t> </a:t>
            </a:r>
            <a:r>
              <a:rPr lang="en-US" dirty="0" err="1"/>
              <a:t>lor</a:t>
            </a:r>
            <a:r>
              <a:rPr lang="en-US" dirty="0"/>
              <a:t> </a:t>
            </a:r>
            <a:r>
              <a:rPr lang="en-US" dirty="0" err="1"/>
              <a:t>sitame</a:t>
            </a:r>
            <a:r>
              <a:rPr lang="en-US" dirty="0"/>
              <a:t> </a:t>
            </a:r>
            <a:r>
              <a:rPr lang="en-US" dirty="0" err="1"/>
              <a:t>sollicitudin</a:t>
            </a:r>
            <a:r>
              <a:rPr lang="en-US" dirty="0"/>
              <a:t>.</a:t>
            </a:r>
            <a:endParaRPr lang="ru-RU" dirty="0"/>
          </a:p>
        </p:txBody>
      </p:sp>
      <p:sp>
        <p:nvSpPr>
          <p:cNvPr id="10" name="Text Placeholder 7"/>
          <p:cNvSpPr>
            <a:spLocks noGrp="1"/>
          </p:cNvSpPr>
          <p:nvPr>
            <p:ph type="body" sz="quarter" idx="18" hasCustomPrompt="1"/>
          </p:nvPr>
        </p:nvSpPr>
        <p:spPr>
          <a:xfrm>
            <a:off x="5746402" y="713019"/>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12</a:t>
            </a:r>
            <a:endParaRPr lang="ru-RU" dirty="0"/>
          </a:p>
        </p:txBody>
      </p:sp>
      <p:sp>
        <p:nvSpPr>
          <p:cNvPr id="12" name="Text Placeholder 12"/>
          <p:cNvSpPr>
            <a:spLocks noGrp="1"/>
          </p:cNvSpPr>
          <p:nvPr>
            <p:ph type="body" sz="quarter" idx="20" hasCustomPrompt="1"/>
          </p:nvPr>
        </p:nvSpPr>
        <p:spPr>
          <a:xfrm>
            <a:off x="5736011" y="1589023"/>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
        <p:nvSpPr>
          <p:cNvPr id="13" name="Text Placeholder 10"/>
          <p:cNvSpPr>
            <a:spLocks noGrp="1"/>
          </p:cNvSpPr>
          <p:nvPr>
            <p:ph type="body" sz="quarter" idx="21" hasCustomPrompt="1"/>
          </p:nvPr>
        </p:nvSpPr>
        <p:spPr>
          <a:xfrm>
            <a:off x="7536353" y="2915550"/>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Vestibulum</a:t>
            </a:r>
            <a:r>
              <a:rPr lang="en-US" dirty="0"/>
              <a:t> </a:t>
            </a:r>
            <a:r>
              <a:rPr lang="en-US" dirty="0" err="1"/>
              <a:t>sollicitudin</a:t>
            </a:r>
            <a:r>
              <a:rPr lang="en-US" dirty="0"/>
              <a:t> </a:t>
            </a:r>
            <a:r>
              <a:rPr lang="en-US" dirty="0" err="1"/>
              <a:t>eget</a:t>
            </a:r>
            <a:r>
              <a:rPr lang="en-US" dirty="0"/>
              <a:t>. </a:t>
            </a:r>
            <a:r>
              <a:rPr lang="en-US" dirty="0" err="1"/>
              <a:t>Curabi</a:t>
            </a:r>
            <a:r>
              <a:rPr lang="en-US" dirty="0"/>
              <a:t> </a:t>
            </a:r>
            <a:r>
              <a:rPr lang="en-US" dirty="0" err="1"/>
              <a:t>tupeget</a:t>
            </a:r>
            <a:r>
              <a:rPr lang="en-US" dirty="0"/>
              <a:t> </a:t>
            </a:r>
            <a:r>
              <a:rPr lang="en-US" dirty="0" err="1"/>
              <a:t>imperdiw</a:t>
            </a:r>
            <a:r>
              <a:rPr lang="en-US" dirty="0"/>
              <a:t> </a:t>
            </a:r>
            <a:r>
              <a:rPr lang="en-US" dirty="0" err="1"/>
              <a:t>etote</a:t>
            </a:r>
            <a:r>
              <a:rPr lang="en-US" dirty="0"/>
              <a:t> </a:t>
            </a:r>
            <a:r>
              <a:rPr lang="en-US" dirty="0" err="1"/>
              <a:t>lluso</a:t>
            </a:r>
            <a:r>
              <a:rPr lang="en-US" dirty="0"/>
              <a:t> </a:t>
            </a:r>
            <a:r>
              <a:rPr lang="en-US" dirty="0" err="1"/>
              <a:t>venre</a:t>
            </a:r>
            <a:r>
              <a:rPr lang="ru-RU" dirty="0"/>
              <a:t> </a:t>
            </a:r>
            <a:r>
              <a:rPr lang="en-US" dirty="0" err="1"/>
              <a:t>wopen</a:t>
            </a:r>
            <a:r>
              <a:rPr lang="en-US" dirty="0"/>
              <a:t> sod. </a:t>
            </a:r>
            <a:endParaRPr lang="ru-RU" dirty="0"/>
          </a:p>
        </p:txBody>
      </p:sp>
      <p:sp>
        <p:nvSpPr>
          <p:cNvPr id="14" name="Text Placeholder 7"/>
          <p:cNvSpPr>
            <a:spLocks noGrp="1"/>
          </p:cNvSpPr>
          <p:nvPr>
            <p:ph type="body" sz="quarter" idx="22" hasCustomPrompt="1"/>
          </p:nvPr>
        </p:nvSpPr>
        <p:spPr>
          <a:xfrm>
            <a:off x="5746402" y="2712297"/>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13</a:t>
            </a:r>
            <a:endParaRPr lang="ru-RU" dirty="0"/>
          </a:p>
        </p:txBody>
      </p:sp>
      <p:sp>
        <p:nvSpPr>
          <p:cNvPr id="15" name="Text Placeholder 12"/>
          <p:cNvSpPr>
            <a:spLocks noGrp="1"/>
          </p:cNvSpPr>
          <p:nvPr>
            <p:ph type="body" sz="quarter" idx="23" hasCustomPrompt="1"/>
          </p:nvPr>
        </p:nvSpPr>
        <p:spPr>
          <a:xfrm>
            <a:off x="5736011" y="3588301"/>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
        <p:nvSpPr>
          <p:cNvPr id="16" name="Text Placeholder 10"/>
          <p:cNvSpPr>
            <a:spLocks noGrp="1"/>
          </p:cNvSpPr>
          <p:nvPr>
            <p:ph type="body" sz="quarter" idx="24" hasCustomPrompt="1"/>
          </p:nvPr>
        </p:nvSpPr>
        <p:spPr>
          <a:xfrm>
            <a:off x="7536353" y="4876854"/>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Sopid</a:t>
            </a:r>
            <a:r>
              <a:rPr lang="en-US" dirty="0"/>
              <a:t> </a:t>
            </a:r>
            <a:r>
              <a:rPr lang="en-US" dirty="0" err="1"/>
              <a:t>lor</a:t>
            </a:r>
            <a:r>
              <a:rPr lang="en-US" dirty="0"/>
              <a:t> </a:t>
            </a:r>
            <a:r>
              <a:rPr lang="en-US" dirty="0" err="1"/>
              <a:t>sitame</a:t>
            </a:r>
            <a:r>
              <a:rPr lang="en-US" dirty="0"/>
              <a:t> </a:t>
            </a:r>
            <a:r>
              <a:rPr lang="en-US" dirty="0" err="1"/>
              <a:t>sollici</a:t>
            </a:r>
            <a:r>
              <a:rPr lang="en-US" dirty="0"/>
              <a:t> </a:t>
            </a:r>
            <a:r>
              <a:rPr lang="en-US" dirty="0" err="1"/>
              <a:t>tudineg</a:t>
            </a:r>
            <a:r>
              <a:rPr lang="en-US" dirty="0"/>
              <a:t> </a:t>
            </a:r>
            <a:r>
              <a:rPr lang="en-US" dirty="0" err="1"/>
              <a:t>eton</a:t>
            </a:r>
            <a:r>
              <a:rPr lang="en-US" dirty="0"/>
              <a:t> </a:t>
            </a:r>
            <a:r>
              <a:rPr lang="en-US" dirty="0" err="1"/>
              <a:t>hacwero</a:t>
            </a:r>
            <a:r>
              <a:rPr lang="en-US" dirty="0"/>
              <a:t> </a:t>
            </a:r>
            <a:r>
              <a:rPr lang="en-US" dirty="0" err="1"/>
              <a:t>rewtop</a:t>
            </a:r>
            <a:r>
              <a:rPr lang="en-US" dirty="0"/>
              <a:t> </a:t>
            </a:r>
            <a:r>
              <a:rPr lang="en-US" dirty="0" err="1"/>
              <a:t>dopi</a:t>
            </a:r>
            <a:r>
              <a:rPr lang="en-US" dirty="0"/>
              <a:t> </a:t>
            </a:r>
            <a:r>
              <a:rPr lang="en-US" dirty="0" err="1"/>
              <a:t>wer</a:t>
            </a:r>
            <a:r>
              <a:rPr lang="en-US" dirty="0"/>
              <a:t> </a:t>
            </a:r>
            <a:r>
              <a:rPr lang="en-US" dirty="0" err="1"/>
              <a:t>oprege</a:t>
            </a:r>
            <a:r>
              <a:rPr lang="en-US" dirty="0"/>
              <a:t> </a:t>
            </a:r>
            <a:r>
              <a:rPr lang="en-US" dirty="0" err="1"/>
              <a:t>tomper</a:t>
            </a:r>
            <a:r>
              <a:rPr lang="en-US" dirty="0"/>
              <a:t> </a:t>
            </a:r>
            <a:r>
              <a:rPr lang="en-US" dirty="0" err="1"/>
              <a:t>telluw</a:t>
            </a:r>
            <a:r>
              <a:rPr lang="en-US" dirty="0"/>
              <a:t>.</a:t>
            </a:r>
            <a:endParaRPr lang="ru-RU" dirty="0"/>
          </a:p>
        </p:txBody>
      </p:sp>
      <p:sp>
        <p:nvSpPr>
          <p:cNvPr id="17" name="Text Placeholder 7"/>
          <p:cNvSpPr>
            <a:spLocks noGrp="1"/>
          </p:cNvSpPr>
          <p:nvPr>
            <p:ph type="body" sz="quarter" idx="25" hasCustomPrompt="1"/>
          </p:nvPr>
        </p:nvSpPr>
        <p:spPr>
          <a:xfrm>
            <a:off x="5746402" y="4673602"/>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14</a:t>
            </a:r>
            <a:endParaRPr lang="ru-RU" dirty="0"/>
          </a:p>
        </p:txBody>
      </p:sp>
      <p:sp>
        <p:nvSpPr>
          <p:cNvPr id="18" name="Text Placeholder 12"/>
          <p:cNvSpPr>
            <a:spLocks noGrp="1"/>
          </p:cNvSpPr>
          <p:nvPr>
            <p:ph type="body" sz="quarter" idx="26" hasCustomPrompt="1"/>
          </p:nvPr>
        </p:nvSpPr>
        <p:spPr>
          <a:xfrm>
            <a:off x="5736011" y="5549606"/>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Tree>
    <p:extLst>
      <p:ext uri="{BB962C8B-B14F-4D97-AF65-F5344CB8AC3E}">
        <p14:creationId xmlns:p14="http://schemas.microsoft.com/office/powerpoint/2010/main" val="1368060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 Timelin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10"/>
          <p:cNvSpPr>
            <a:spLocks noGrp="1"/>
          </p:cNvSpPr>
          <p:nvPr>
            <p:ph type="body" sz="quarter" idx="16" hasCustomPrompt="1"/>
          </p:nvPr>
        </p:nvSpPr>
        <p:spPr>
          <a:xfrm>
            <a:off x="7536353" y="916271"/>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Tomperdiet</a:t>
            </a:r>
            <a:r>
              <a:rPr lang="en-US" dirty="0"/>
              <a:t> </a:t>
            </a:r>
            <a:r>
              <a:rPr lang="en-US" dirty="0" err="1"/>
              <a:t>telluwer</a:t>
            </a:r>
            <a:r>
              <a:rPr lang="ru-RU" dirty="0"/>
              <a:t> </a:t>
            </a:r>
            <a:r>
              <a:rPr lang="en-US" dirty="0" err="1"/>
              <a:t>sopid</a:t>
            </a:r>
            <a:r>
              <a:rPr lang="en-US" dirty="0"/>
              <a:t> </a:t>
            </a:r>
            <a:r>
              <a:rPr lang="en-US" dirty="0" err="1"/>
              <a:t>lor</a:t>
            </a:r>
            <a:r>
              <a:rPr lang="en-US" dirty="0"/>
              <a:t> </a:t>
            </a:r>
            <a:r>
              <a:rPr lang="en-US" dirty="0" err="1"/>
              <a:t>sitame</a:t>
            </a:r>
            <a:r>
              <a:rPr lang="en-US" dirty="0"/>
              <a:t> </a:t>
            </a:r>
            <a:r>
              <a:rPr lang="en-US" dirty="0" err="1"/>
              <a:t>sollicitudin</a:t>
            </a:r>
            <a:r>
              <a:rPr lang="en-US" dirty="0"/>
              <a:t>. In </a:t>
            </a:r>
            <a:r>
              <a:rPr lang="en-US" dirty="0" err="1"/>
              <a:t>hacwero</a:t>
            </a:r>
            <a:r>
              <a:rPr lang="en-US" dirty="0"/>
              <a:t> </a:t>
            </a:r>
            <a:r>
              <a:rPr lang="en-US" dirty="0" err="1"/>
              <a:t>rewtop</a:t>
            </a:r>
            <a:r>
              <a:rPr lang="en-US" dirty="0"/>
              <a:t> </a:t>
            </a:r>
            <a:r>
              <a:rPr lang="en-US" dirty="0" err="1"/>
              <a:t>dopi</a:t>
            </a:r>
            <a:r>
              <a:rPr lang="en-US" dirty="0"/>
              <a:t> </a:t>
            </a:r>
            <a:r>
              <a:rPr lang="en-US" dirty="0" err="1"/>
              <a:t>weroreg</a:t>
            </a:r>
            <a:r>
              <a:rPr lang="en-US" dirty="0"/>
              <a:t>. </a:t>
            </a:r>
            <a:endParaRPr lang="ru-RU" dirty="0"/>
          </a:p>
        </p:txBody>
      </p:sp>
      <p:sp>
        <p:nvSpPr>
          <p:cNvPr id="10" name="Text Placeholder 7"/>
          <p:cNvSpPr>
            <a:spLocks noGrp="1"/>
          </p:cNvSpPr>
          <p:nvPr>
            <p:ph type="body" sz="quarter" idx="18" hasCustomPrompt="1"/>
          </p:nvPr>
        </p:nvSpPr>
        <p:spPr>
          <a:xfrm>
            <a:off x="5746402" y="713019"/>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15</a:t>
            </a:r>
            <a:endParaRPr lang="ru-RU" dirty="0"/>
          </a:p>
        </p:txBody>
      </p:sp>
      <p:sp>
        <p:nvSpPr>
          <p:cNvPr id="12" name="Text Placeholder 12"/>
          <p:cNvSpPr>
            <a:spLocks noGrp="1"/>
          </p:cNvSpPr>
          <p:nvPr>
            <p:ph type="body" sz="quarter" idx="20" hasCustomPrompt="1"/>
          </p:nvPr>
        </p:nvSpPr>
        <p:spPr>
          <a:xfrm>
            <a:off x="5736011" y="1589023"/>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
        <p:nvSpPr>
          <p:cNvPr id="13" name="Text Placeholder 10"/>
          <p:cNvSpPr>
            <a:spLocks noGrp="1"/>
          </p:cNvSpPr>
          <p:nvPr>
            <p:ph type="body" sz="quarter" idx="21" hasCustomPrompt="1"/>
          </p:nvPr>
        </p:nvSpPr>
        <p:spPr>
          <a:xfrm>
            <a:off x="7536353" y="2915550"/>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Curabi</a:t>
            </a:r>
            <a:r>
              <a:rPr lang="en-US" dirty="0"/>
              <a:t> </a:t>
            </a:r>
            <a:r>
              <a:rPr lang="en-US" dirty="0" err="1"/>
              <a:t>tupeget</a:t>
            </a:r>
            <a:r>
              <a:rPr lang="en-US" dirty="0"/>
              <a:t> </a:t>
            </a:r>
            <a:r>
              <a:rPr lang="en-US" dirty="0" err="1"/>
              <a:t>imperdiw</a:t>
            </a:r>
            <a:r>
              <a:rPr lang="en-US" dirty="0"/>
              <a:t> </a:t>
            </a:r>
            <a:r>
              <a:rPr lang="en-US" dirty="0" err="1"/>
              <a:t>etote</a:t>
            </a:r>
            <a:r>
              <a:rPr lang="en-US" dirty="0"/>
              <a:t> </a:t>
            </a:r>
            <a:r>
              <a:rPr lang="en-US" dirty="0" err="1"/>
              <a:t>lluso</a:t>
            </a:r>
            <a:r>
              <a:rPr lang="en-US" dirty="0"/>
              <a:t> </a:t>
            </a:r>
            <a:r>
              <a:rPr lang="en-US" dirty="0" err="1"/>
              <a:t>venre</a:t>
            </a:r>
            <a:r>
              <a:rPr lang="ru-RU" dirty="0"/>
              <a:t> </a:t>
            </a:r>
            <a:r>
              <a:rPr lang="en-US" dirty="0" err="1"/>
              <a:t>wopen</a:t>
            </a:r>
            <a:r>
              <a:rPr lang="en-US" dirty="0"/>
              <a:t> sod. </a:t>
            </a:r>
            <a:r>
              <a:rPr lang="en-US" dirty="0" err="1"/>
              <a:t>Vestibul</a:t>
            </a:r>
            <a:r>
              <a:rPr lang="en-US" dirty="0"/>
              <a:t> </a:t>
            </a:r>
            <a:r>
              <a:rPr lang="en-US" dirty="0" err="1"/>
              <a:t>umsolli</a:t>
            </a:r>
            <a:r>
              <a:rPr lang="en-US" dirty="0"/>
              <a:t> </a:t>
            </a:r>
            <a:r>
              <a:rPr lang="en-US" dirty="0" err="1"/>
              <a:t>citudin</a:t>
            </a:r>
            <a:r>
              <a:rPr lang="en-US" dirty="0"/>
              <a:t> </a:t>
            </a:r>
            <a:r>
              <a:rPr lang="en-US" dirty="0" err="1"/>
              <a:t>eget</a:t>
            </a:r>
            <a:r>
              <a:rPr lang="en-US" dirty="0"/>
              <a:t>. </a:t>
            </a:r>
            <a:endParaRPr lang="ru-RU" dirty="0"/>
          </a:p>
        </p:txBody>
      </p:sp>
      <p:sp>
        <p:nvSpPr>
          <p:cNvPr id="14" name="Text Placeholder 7"/>
          <p:cNvSpPr>
            <a:spLocks noGrp="1"/>
          </p:cNvSpPr>
          <p:nvPr>
            <p:ph type="body" sz="quarter" idx="22" hasCustomPrompt="1"/>
          </p:nvPr>
        </p:nvSpPr>
        <p:spPr>
          <a:xfrm>
            <a:off x="5746402" y="2712297"/>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16</a:t>
            </a:r>
            <a:endParaRPr lang="ru-RU" dirty="0"/>
          </a:p>
        </p:txBody>
      </p:sp>
      <p:sp>
        <p:nvSpPr>
          <p:cNvPr id="15" name="Text Placeholder 12"/>
          <p:cNvSpPr>
            <a:spLocks noGrp="1"/>
          </p:cNvSpPr>
          <p:nvPr>
            <p:ph type="body" sz="quarter" idx="23" hasCustomPrompt="1"/>
          </p:nvPr>
        </p:nvSpPr>
        <p:spPr>
          <a:xfrm>
            <a:off x="5736011" y="3588301"/>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
        <p:nvSpPr>
          <p:cNvPr id="16" name="Text Placeholder 10"/>
          <p:cNvSpPr>
            <a:spLocks noGrp="1"/>
          </p:cNvSpPr>
          <p:nvPr>
            <p:ph type="body" sz="quarter" idx="24" hasCustomPrompt="1"/>
          </p:nvPr>
        </p:nvSpPr>
        <p:spPr>
          <a:xfrm>
            <a:off x="7536353" y="4876854"/>
            <a:ext cx="3600684"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Hacwero</a:t>
            </a:r>
            <a:r>
              <a:rPr lang="en-US" dirty="0"/>
              <a:t> </a:t>
            </a:r>
            <a:r>
              <a:rPr lang="en-US" dirty="0" err="1"/>
              <a:t>rewtop</a:t>
            </a:r>
            <a:r>
              <a:rPr lang="en-US" dirty="0"/>
              <a:t> </a:t>
            </a:r>
            <a:r>
              <a:rPr lang="en-US" dirty="0" err="1"/>
              <a:t>dopi</a:t>
            </a:r>
            <a:r>
              <a:rPr lang="en-US" dirty="0"/>
              <a:t> </a:t>
            </a:r>
            <a:r>
              <a:rPr lang="en-US" dirty="0" err="1"/>
              <a:t>wer</a:t>
            </a:r>
            <a:r>
              <a:rPr lang="en-US" dirty="0"/>
              <a:t> </a:t>
            </a:r>
            <a:r>
              <a:rPr lang="en-US" dirty="0" err="1"/>
              <a:t>opre</a:t>
            </a:r>
            <a:r>
              <a:rPr lang="en-US" dirty="0"/>
              <a:t> </a:t>
            </a:r>
            <a:r>
              <a:rPr lang="en-US" dirty="0" err="1"/>
              <a:t>getomper</a:t>
            </a:r>
            <a:r>
              <a:rPr lang="en-US" dirty="0"/>
              <a:t> </a:t>
            </a:r>
            <a:r>
              <a:rPr lang="en-US" dirty="0" err="1"/>
              <a:t>telluw</a:t>
            </a:r>
            <a:r>
              <a:rPr lang="en-US" dirty="0"/>
              <a:t>. </a:t>
            </a:r>
            <a:r>
              <a:rPr lang="en-US" dirty="0" err="1"/>
              <a:t>Sopid</a:t>
            </a:r>
            <a:r>
              <a:rPr lang="en-US" dirty="0"/>
              <a:t> </a:t>
            </a:r>
            <a:r>
              <a:rPr lang="en-US" dirty="0" err="1"/>
              <a:t>lorosita</a:t>
            </a:r>
            <a:r>
              <a:rPr lang="en-US" dirty="0"/>
              <a:t> </a:t>
            </a:r>
            <a:r>
              <a:rPr lang="en-US" dirty="0" err="1"/>
              <a:t>mesolici</a:t>
            </a:r>
            <a:r>
              <a:rPr lang="en-US" dirty="0"/>
              <a:t> </a:t>
            </a:r>
            <a:r>
              <a:rPr lang="en-US" dirty="0" err="1"/>
              <a:t>tudineg</a:t>
            </a:r>
            <a:r>
              <a:rPr lang="en-US" dirty="0"/>
              <a:t> </a:t>
            </a:r>
            <a:r>
              <a:rPr lang="en-US" dirty="0" err="1"/>
              <a:t>eton</a:t>
            </a:r>
            <a:r>
              <a:rPr lang="en-US" dirty="0"/>
              <a:t>. </a:t>
            </a:r>
            <a:endParaRPr lang="ru-RU" dirty="0"/>
          </a:p>
        </p:txBody>
      </p:sp>
      <p:sp>
        <p:nvSpPr>
          <p:cNvPr id="17" name="Text Placeholder 7"/>
          <p:cNvSpPr>
            <a:spLocks noGrp="1"/>
          </p:cNvSpPr>
          <p:nvPr>
            <p:ph type="body" sz="quarter" idx="25" hasCustomPrompt="1"/>
          </p:nvPr>
        </p:nvSpPr>
        <p:spPr>
          <a:xfrm>
            <a:off x="5746402" y="4673602"/>
            <a:ext cx="1440094" cy="1440000"/>
          </a:xfrm>
          <a:prstGeom prst="ellipse">
            <a:avLst/>
          </a:prstGeom>
          <a:solidFill>
            <a:schemeClr val="bg1"/>
          </a:solidFill>
          <a:ln w="50800">
            <a:solidFill>
              <a:schemeClr val="accent1"/>
            </a:solidFill>
          </a:ln>
        </p:spPr>
        <p:txBody>
          <a:bodyPr lIns="0" tIns="0" rIns="0" bIns="0">
            <a:normAutofit/>
          </a:bodyPr>
          <a:lstStyle>
            <a:lvl1pPr marL="0" indent="0" algn="ctr">
              <a:lnSpc>
                <a:spcPct val="100000"/>
              </a:lnSpc>
              <a:spcBef>
                <a:spcPts val="0"/>
              </a:spcBef>
              <a:buNone/>
              <a:defRPr sz="4250" cap="all" baseline="0">
                <a:solidFill>
                  <a:schemeClr val="accent1"/>
                </a:solidFill>
                <a:latin typeface="+mj-lt"/>
              </a:defRPr>
            </a:lvl1pPr>
          </a:lstStyle>
          <a:p>
            <a:pPr lvl="0"/>
            <a:r>
              <a:rPr lang="en-US" dirty="0"/>
              <a:t>17</a:t>
            </a:r>
            <a:endParaRPr lang="ru-RU" dirty="0"/>
          </a:p>
        </p:txBody>
      </p:sp>
      <p:sp>
        <p:nvSpPr>
          <p:cNvPr id="18" name="Text Placeholder 12"/>
          <p:cNvSpPr>
            <a:spLocks noGrp="1"/>
          </p:cNvSpPr>
          <p:nvPr>
            <p:ph type="body" sz="quarter" idx="26" hasCustomPrompt="1"/>
          </p:nvPr>
        </p:nvSpPr>
        <p:spPr>
          <a:xfrm>
            <a:off x="5736011" y="5549606"/>
            <a:ext cx="1439956" cy="221599"/>
          </a:xfrm>
          <a:prstGeom prst="rect">
            <a:avLst/>
          </a:prstGeom>
        </p:spPr>
        <p:txBody>
          <a:bodyPr lIns="0" tIns="0" rIns="0" bIns="0">
            <a:spAutoFit/>
          </a:bodyPr>
          <a:lstStyle>
            <a:lvl1pPr marL="0" indent="0" algn="ctr">
              <a:buNone/>
              <a:defRPr sz="1600">
                <a:solidFill>
                  <a:schemeClr val="accent1"/>
                </a:solidFill>
                <a:latin typeface="+mj-lt"/>
              </a:defRPr>
            </a:lvl1pPr>
          </a:lstStyle>
          <a:p>
            <a:pPr lvl="0"/>
            <a:r>
              <a:rPr lang="en-US" dirty="0"/>
              <a:t>October</a:t>
            </a:r>
            <a:endParaRPr lang="ru-RU" dirty="0"/>
          </a:p>
        </p:txBody>
      </p:sp>
      <p:sp>
        <p:nvSpPr>
          <p:cNvPr id="19" name="Picture Placeholder 8"/>
          <p:cNvSpPr>
            <a:spLocks noGrp="1"/>
          </p:cNvSpPr>
          <p:nvPr>
            <p:ph type="pic" sz="quarter" idx="27"/>
          </p:nvPr>
        </p:nvSpPr>
        <p:spPr>
          <a:xfrm>
            <a:off x="1066072" y="1439863"/>
            <a:ext cx="3958886" cy="3960813"/>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Tree>
    <p:extLst>
      <p:ext uri="{BB962C8B-B14F-4D97-AF65-F5344CB8AC3E}">
        <p14:creationId xmlns:p14="http://schemas.microsoft.com/office/powerpoint/2010/main" val="2345487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rizontal timelin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10"/>
          <p:cNvSpPr>
            <a:spLocks noGrp="1"/>
          </p:cNvSpPr>
          <p:nvPr>
            <p:ph type="body" sz="quarter" idx="16" hasCustomPrompt="1"/>
          </p:nvPr>
        </p:nvSpPr>
        <p:spPr>
          <a:xfrm>
            <a:off x="1771621" y="4160719"/>
            <a:ext cx="2160728"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Tomperdiet</a:t>
            </a:r>
            <a:r>
              <a:rPr lang="en-US" dirty="0"/>
              <a:t> </a:t>
            </a:r>
            <a:r>
              <a:rPr lang="en-US" dirty="0" err="1"/>
              <a:t>telluw</a:t>
            </a:r>
            <a:r>
              <a:rPr lang="uk-UA" dirty="0"/>
              <a:t> </a:t>
            </a:r>
            <a:r>
              <a:rPr lang="en-US" dirty="0" err="1"/>
              <a:t>ersopid</a:t>
            </a:r>
            <a:r>
              <a:rPr lang="en-US" dirty="0"/>
              <a:t> </a:t>
            </a:r>
            <a:r>
              <a:rPr lang="en-US" dirty="0" err="1"/>
              <a:t>lor</a:t>
            </a:r>
            <a:r>
              <a:rPr lang="en-US" dirty="0"/>
              <a:t> </a:t>
            </a:r>
            <a:r>
              <a:rPr lang="en-US" dirty="0" err="1"/>
              <a:t>sitame</a:t>
            </a:r>
            <a:r>
              <a:rPr lang="en-US" dirty="0"/>
              <a:t> </a:t>
            </a:r>
            <a:r>
              <a:rPr lang="en-US" dirty="0" err="1"/>
              <a:t>sollicitudin</a:t>
            </a:r>
            <a:r>
              <a:rPr lang="en-US" dirty="0"/>
              <a:t>.</a:t>
            </a:r>
            <a:endParaRPr lang="ru-RU" dirty="0"/>
          </a:p>
        </p:txBody>
      </p:sp>
      <p:sp>
        <p:nvSpPr>
          <p:cNvPr id="10" name="Text Placeholder 7"/>
          <p:cNvSpPr>
            <a:spLocks noGrp="1"/>
          </p:cNvSpPr>
          <p:nvPr>
            <p:ph type="body" sz="quarter" idx="18" hasCustomPrompt="1"/>
          </p:nvPr>
        </p:nvSpPr>
        <p:spPr>
          <a:xfrm>
            <a:off x="2132007"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2017</a:t>
            </a:r>
            <a:endParaRPr lang="ru-RU" dirty="0"/>
          </a:p>
        </p:txBody>
      </p:sp>
      <p:sp>
        <p:nvSpPr>
          <p:cNvPr id="23" name="Text Placeholder 5"/>
          <p:cNvSpPr>
            <a:spLocks noGrp="1"/>
          </p:cNvSpPr>
          <p:nvPr>
            <p:ph type="body" sz="quarter" idx="27" hasCustomPrompt="1"/>
          </p:nvPr>
        </p:nvSpPr>
        <p:spPr>
          <a:xfrm>
            <a:off x="10014935" y="552678"/>
            <a:ext cx="1122102"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Timeline</a:t>
            </a:r>
            <a:endParaRPr lang="ru-RU" dirty="0"/>
          </a:p>
        </p:txBody>
      </p:sp>
      <p:sp>
        <p:nvSpPr>
          <p:cNvPr id="24" name="Text Placeholder 7"/>
          <p:cNvSpPr>
            <a:spLocks noGrp="1"/>
          </p:cNvSpPr>
          <p:nvPr>
            <p:ph type="body" sz="quarter" idx="28" hasCustomPrompt="1"/>
          </p:nvPr>
        </p:nvSpPr>
        <p:spPr>
          <a:xfrm>
            <a:off x="5384572"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2018</a:t>
            </a:r>
            <a:endParaRPr lang="ru-RU" dirty="0"/>
          </a:p>
        </p:txBody>
      </p:sp>
      <p:sp>
        <p:nvSpPr>
          <p:cNvPr id="25" name="Text Placeholder 7"/>
          <p:cNvSpPr>
            <a:spLocks noGrp="1"/>
          </p:cNvSpPr>
          <p:nvPr>
            <p:ph type="body" sz="quarter" idx="29" hasCustomPrompt="1"/>
          </p:nvPr>
        </p:nvSpPr>
        <p:spPr>
          <a:xfrm>
            <a:off x="8622852"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2019</a:t>
            </a:r>
            <a:endParaRPr lang="ru-RU" dirty="0"/>
          </a:p>
        </p:txBody>
      </p:sp>
      <p:sp>
        <p:nvSpPr>
          <p:cNvPr id="26" name="Text Placeholder 10"/>
          <p:cNvSpPr>
            <a:spLocks noGrp="1"/>
          </p:cNvSpPr>
          <p:nvPr>
            <p:ph type="body" sz="quarter" idx="30" hasCustomPrompt="1"/>
          </p:nvPr>
        </p:nvSpPr>
        <p:spPr>
          <a:xfrm>
            <a:off x="5016033" y="4157807"/>
            <a:ext cx="2159934" cy="1009251"/>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a:t>In </a:t>
            </a:r>
            <a:r>
              <a:rPr lang="en-US" dirty="0" err="1"/>
              <a:t>hacwero</a:t>
            </a:r>
            <a:r>
              <a:rPr lang="en-US" dirty="0"/>
              <a:t> </a:t>
            </a:r>
            <a:r>
              <a:rPr lang="en-US" dirty="0" err="1"/>
              <a:t>rewtop</a:t>
            </a:r>
            <a:r>
              <a:rPr lang="en-US" dirty="0"/>
              <a:t> </a:t>
            </a:r>
            <a:r>
              <a:rPr lang="en-US" dirty="0" err="1"/>
              <a:t>dopi</a:t>
            </a:r>
            <a:r>
              <a:rPr lang="en-US" dirty="0"/>
              <a:t> </a:t>
            </a:r>
            <a:r>
              <a:rPr lang="en-US" dirty="0" err="1"/>
              <a:t>weror</a:t>
            </a:r>
            <a:r>
              <a:rPr lang="ru-RU" dirty="0"/>
              <a:t> </a:t>
            </a:r>
            <a:r>
              <a:rPr lang="en-US" dirty="0" err="1"/>
              <a:t>perdiet</a:t>
            </a:r>
            <a:r>
              <a:rPr lang="en-US" dirty="0"/>
              <a:t> </a:t>
            </a:r>
            <a:r>
              <a:rPr lang="en-US" dirty="0" err="1"/>
              <a:t>telluw</a:t>
            </a:r>
            <a:r>
              <a:rPr lang="uk-UA" dirty="0"/>
              <a:t> </a:t>
            </a:r>
            <a:r>
              <a:rPr lang="en-US" dirty="0" err="1"/>
              <a:t>ersop</a:t>
            </a:r>
            <a:r>
              <a:rPr lang="en-US" dirty="0"/>
              <a:t>.</a:t>
            </a:r>
            <a:endParaRPr lang="ru-RU" dirty="0"/>
          </a:p>
        </p:txBody>
      </p:sp>
      <p:sp>
        <p:nvSpPr>
          <p:cNvPr id="27" name="Text Placeholder 10"/>
          <p:cNvSpPr>
            <a:spLocks noGrp="1"/>
          </p:cNvSpPr>
          <p:nvPr>
            <p:ph type="body" sz="quarter" idx="31" hasCustomPrompt="1"/>
          </p:nvPr>
        </p:nvSpPr>
        <p:spPr>
          <a:xfrm>
            <a:off x="8256331" y="4151890"/>
            <a:ext cx="2132874" cy="1009251"/>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a:pPr>
            <a:r>
              <a:rPr lang="en-US" dirty="0" err="1"/>
              <a:t>Curabi</a:t>
            </a:r>
            <a:r>
              <a:rPr lang="en-US" dirty="0"/>
              <a:t> </a:t>
            </a:r>
            <a:r>
              <a:rPr lang="en-US" dirty="0" err="1"/>
              <a:t>tupe</a:t>
            </a:r>
            <a:r>
              <a:rPr lang="uk-UA" dirty="0"/>
              <a:t> </a:t>
            </a:r>
            <a:r>
              <a:rPr lang="en-US" dirty="0" err="1"/>
              <a:t>getim</a:t>
            </a:r>
            <a:r>
              <a:rPr lang="uk-UA" dirty="0"/>
              <a:t> </a:t>
            </a:r>
            <a:r>
              <a:rPr lang="en-US" dirty="0" err="1"/>
              <a:t>perdiw</a:t>
            </a:r>
            <a:r>
              <a:rPr lang="en-US" dirty="0"/>
              <a:t> </a:t>
            </a:r>
            <a:r>
              <a:rPr lang="en-US" dirty="0" err="1"/>
              <a:t>etote</a:t>
            </a:r>
            <a:r>
              <a:rPr lang="en-US" dirty="0"/>
              <a:t> </a:t>
            </a:r>
            <a:r>
              <a:rPr lang="en-US" dirty="0" err="1"/>
              <a:t>lluso</a:t>
            </a:r>
            <a:r>
              <a:rPr lang="en-US" dirty="0"/>
              <a:t> </a:t>
            </a:r>
            <a:r>
              <a:rPr lang="en-US" dirty="0" err="1"/>
              <a:t>venre</a:t>
            </a:r>
            <a:r>
              <a:rPr lang="ru-RU" dirty="0"/>
              <a:t> </a:t>
            </a:r>
            <a:r>
              <a:rPr lang="en-US" dirty="0" err="1"/>
              <a:t>wopen</a:t>
            </a:r>
            <a:r>
              <a:rPr lang="en-US" dirty="0"/>
              <a:t>.</a:t>
            </a:r>
            <a:endParaRPr lang="ru-RU" dirty="0"/>
          </a:p>
        </p:txBody>
      </p:sp>
    </p:spTree>
    <p:extLst>
      <p:ext uri="{BB962C8B-B14F-4D97-AF65-F5344CB8AC3E}">
        <p14:creationId xmlns:p14="http://schemas.microsoft.com/office/powerpoint/2010/main" val="3505163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orizontal timeline with image">
    <p:spTree>
      <p:nvGrpSpPr>
        <p:cNvPr id="1" name=""/>
        <p:cNvGrpSpPr/>
        <p:nvPr/>
      </p:nvGrpSpPr>
      <p:grpSpPr>
        <a:xfrm>
          <a:off x="0" y="0"/>
          <a:ext cx="0" cy="0"/>
          <a:chOff x="0" y="0"/>
          <a:chExt cx="0" cy="0"/>
        </a:xfrm>
      </p:grpSpPr>
      <p:sp>
        <p:nvSpPr>
          <p:cNvPr id="11" name="Picture Placeholder 8"/>
          <p:cNvSpPr>
            <a:spLocks noGrp="1"/>
          </p:cNvSpPr>
          <p:nvPr>
            <p:ph type="pic" sz="quarter" idx="32"/>
          </p:nvPr>
        </p:nvSpPr>
        <p:spPr>
          <a:xfrm>
            <a:off x="0" y="0"/>
            <a:ext cx="12192000" cy="3068638"/>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9" name="Text Placeholder 10"/>
          <p:cNvSpPr>
            <a:spLocks noGrp="1"/>
          </p:cNvSpPr>
          <p:nvPr>
            <p:ph type="body" sz="quarter" idx="16" hasCustomPrompt="1"/>
          </p:nvPr>
        </p:nvSpPr>
        <p:spPr>
          <a:xfrm>
            <a:off x="1771621" y="4160719"/>
            <a:ext cx="2160728" cy="1019510"/>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In </a:t>
            </a:r>
            <a:r>
              <a:rPr lang="en-US" dirty="0" err="1"/>
              <a:t>hacwero</a:t>
            </a:r>
            <a:r>
              <a:rPr lang="en-US" dirty="0"/>
              <a:t> </a:t>
            </a:r>
            <a:r>
              <a:rPr lang="en-US" dirty="0" err="1"/>
              <a:t>rewtop</a:t>
            </a:r>
            <a:r>
              <a:rPr lang="en-US" dirty="0"/>
              <a:t> </a:t>
            </a:r>
            <a:r>
              <a:rPr lang="en-US" dirty="0" err="1"/>
              <a:t>dopi</a:t>
            </a:r>
            <a:r>
              <a:rPr lang="en-US" dirty="0"/>
              <a:t> </a:t>
            </a:r>
            <a:r>
              <a:rPr lang="en-US" dirty="0" err="1"/>
              <a:t>werop</a:t>
            </a:r>
            <a:r>
              <a:rPr lang="uk-UA" dirty="0"/>
              <a:t> </a:t>
            </a:r>
            <a:r>
              <a:rPr lang="en-US" dirty="0" err="1"/>
              <a:t>regeto</a:t>
            </a:r>
            <a:r>
              <a:rPr lang="uk-UA" dirty="0"/>
              <a:t> </a:t>
            </a:r>
            <a:r>
              <a:rPr lang="en-US" dirty="0" err="1"/>
              <a:t>mperdiet</a:t>
            </a:r>
            <a:r>
              <a:rPr lang="en-US" dirty="0"/>
              <a:t> tell</a:t>
            </a:r>
            <a:r>
              <a:rPr lang="uk-UA" dirty="0"/>
              <a:t>.</a:t>
            </a:r>
            <a:endParaRPr lang="ru-RU" dirty="0"/>
          </a:p>
        </p:txBody>
      </p:sp>
      <p:sp>
        <p:nvSpPr>
          <p:cNvPr id="10" name="Text Placeholder 7"/>
          <p:cNvSpPr>
            <a:spLocks noGrp="1"/>
          </p:cNvSpPr>
          <p:nvPr>
            <p:ph type="body" sz="quarter" idx="18" hasCustomPrompt="1"/>
          </p:nvPr>
        </p:nvSpPr>
        <p:spPr>
          <a:xfrm>
            <a:off x="2132007"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2017</a:t>
            </a:r>
            <a:endParaRPr lang="ru-RU" dirty="0"/>
          </a:p>
        </p:txBody>
      </p:sp>
      <p:sp>
        <p:nvSpPr>
          <p:cNvPr id="23" name="Text Placeholder 5"/>
          <p:cNvSpPr>
            <a:spLocks noGrp="1"/>
          </p:cNvSpPr>
          <p:nvPr>
            <p:ph type="body" sz="quarter" idx="27" hasCustomPrompt="1"/>
          </p:nvPr>
        </p:nvSpPr>
        <p:spPr>
          <a:xfrm>
            <a:off x="10014935" y="552678"/>
            <a:ext cx="1122102"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Timeline</a:t>
            </a:r>
            <a:endParaRPr lang="ru-RU" dirty="0"/>
          </a:p>
        </p:txBody>
      </p:sp>
      <p:sp>
        <p:nvSpPr>
          <p:cNvPr id="24" name="Text Placeholder 7"/>
          <p:cNvSpPr>
            <a:spLocks noGrp="1"/>
          </p:cNvSpPr>
          <p:nvPr>
            <p:ph type="body" sz="quarter" idx="28" hasCustomPrompt="1"/>
          </p:nvPr>
        </p:nvSpPr>
        <p:spPr>
          <a:xfrm>
            <a:off x="5384572"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2018</a:t>
            </a:r>
            <a:endParaRPr lang="ru-RU" dirty="0"/>
          </a:p>
        </p:txBody>
      </p:sp>
      <p:sp>
        <p:nvSpPr>
          <p:cNvPr id="25" name="Text Placeholder 7"/>
          <p:cNvSpPr>
            <a:spLocks noGrp="1"/>
          </p:cNvSpPr>
          <p:nvPr>
            <p:ph type="body" sz="quarter" idx="29" hasCustomPrompt="1"/>
          </p:nvPr>
        </p:nvSpPr>
        <p:spPr>
          <a:xfrm>
            <a:off x="8622852" y="2355778"/>
            <a:ext cx="1440094" cy="1440000"/>
          </a:xfrm>
          <a:prstGeom prst="ellipse">
            <a:avLst/>
          </a:prstGeom>
          <a:solidFill>
            <a:schemeClr val="bg1"/>
          </a:solidFill>
          <a:ln w="50800">
            <a:solidFill>
              <a:schemeClr val="accent1"/>
            </a:solidFill>
          </a:ln>
        </p:spPr>
        <p:txBody>
          <a:bodyPr lIns="0" tIns="468000" rIns="0" bIns="0">
            <a:normAutofit/>
          </a:bodyPr>
          <a:lstStyle>
            <a:lvl1pPr marL="0" indent="0" algn="ctr">
              <a:lnSpc>
                <a:spcPct val="100000"/>
              </a:lnSpc>
              <a:spcBef>
                <a:spcPts val="0"/>
              </a:spcBef>
              <a:buNone/>
              <a:defRPr sz="3250" cap="all" baseline="0">
                <a:solidFill>
                  <a:schemeClr val="accent1"/>
                </a:solidFill>
                <a:latin typeface="+mj-lt"/>
              </a:defRPr>
            </a:lvl1pPr>
          </a:lstStyle>
          <a:p>
            <a:pPr lvl="0"/>
            <a:r>
              <a:rPr lang="uk-UA" dirty="0"/>
              <a:t>2019</a:t>
            </a:r>
            <a:endParaRPr lang="ru-RU" dirty="0"/>
          </a:p>
        </p:txBody>
      </p:sp>
      <p:sp>
        <p:nvSpPr>
          <p:cNvPr id="26" name="Text Placeholder 10"/>
          <p:cNvSpPr>
            <a:spLocks noGrp="1"/>
          </p:cNvSpPr>
          <p:nvPr>
            <p:ph type="body" sz="quarter" idx="30" hasCustomPrompt="1"/>
          </p:nvPr>
        </p:nvSpPr>
        <p:spPr>
          <a:xfrm>
            <a:off x="5016033" y="4157807"/>
            <a:ext cx="2159934" cy="101951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Curabi</a:t>
            </a:r>
            <a:r>
              <a:rPr lang="en-US" dirty="0"/>
              <a:t> </a:t>
            </a:r>
            <a:r>
              <a:rPr lang="en-US" dirty="0" err="1"/>
              <a:t>tupe</a:t>
            </a:r>
            <a:r>
              <a:rPr lang="uk-UA" dirty="0"/>
              <a:t> </a:t>
            </a:r>
            <a:r>
              <a:rPr lang="en-US" dirty="0" err="1"/>
              <a:t>getim</a:t>
            </a:r>
            <a:r>
              <a:rPr lang="uk-UA" dirty="0"/>
              <a:t> </a:t>
            </a:r>
            <a:r>
              <a:rPr lang="en-US" dirty="0" err="1"/>
              <a:t>perdiw</a:t>
            </a:r>
            <a:r>
              <a:rPr lang="en-US" dirty="0"/>
              <a:t> </a:t>
            </a:r>
            <a:r>
              <a:rPr lang="en-US" dirty="0" err="1"/>
              <a:t>etote</a:t>
            </a:r>
            <a:r>
              <a:rPr lang="en-US" dirty="0"/>
              <a:t> </a:t>
            </a:r>
            <a:r>
              <a:rPr lang="en-US" dirty="0" err="1"/>
              <a:t>lluso</a:t>
            </a:r>
            <a:r>
              <a:rPr lang="en-US" dirty="0"/>
              <a:t> </a:t>
            </a:r>
            <a:r>
              <a:rPr lang="en-US" dirty="0" err="1"/>
              <a:t>venre</a:t>
            </a:r>
            <a:r>
              <a:rPr lang="ru-RU" dirty="0"/>
              <a:t> </a:t>
            </a:r>
            <a:r>
              <a:rPr lang="en-US" dirty="0" err="1"/>
              <a:t>wopen</a:t>
            </a:r>
            <a:r>
              <a:rPr lang="en-US" dirty="0"/>
              <a:t>.</a:t>
            </a:r>
            <a:endParaRPr lang="ru-RU" dirty="0"/>
          </a:p>
        </p:txBody>
      </p:sp>
      <p:sp>
        <p:nvSpPr>
          <p:cNvPr id="27" name="Text Placeholder 10"/>
          <p:cNvSpPr>
            <a:spLocks noGrp="1"/>
          </p:cNvSpPr>
          <p:nvPr>
            <p:ph type="body" sz="quarter" idx="31" hasCustomPrompt="1"/>
          </p:nvPr>
        </p:nvSpPr>
        <p:spPr>
          <a:xfrm>
            <a:off x="8256331" y="4151890"/>
            <a:ext cx="2132874" cy="101951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lvl1pPr>
          </a:lstStyle>
          <a:p>
            <a:pPr lvl="0"/>
            <a:r>
              <a:rPr lang="en-US" dirty="0" err="1"/>
              <a:t>Sopid</a:t>
            </a:r>
            <a:r>
              <a:rPr lang="en-US" dirty="0"/>
              <a:t> </a:t>
            </a:r>
            <a:r>
              <a:rPr lang="en-US" dirty="0" err="1"/>
              <a:t>lorosita</a:t>
            </a:r>
            <a:r>
              <a:rPr lang="en-US" dirty="0"/>
              <a:t> </a:t>
            </a:r>
            <a:r>
              <a:rPr lang="en-US" dirty="0" err="1"/>
              <a:t>mes</a:t>
            </a:r>
            <a:r>
              <a:rPr lang="uk-UA" dirty="0"/>
              <a:t> </a:t>
            </a:r>
            <a:r>
              <a:rPr lang="en-US" dirty="0" err="1"/>
              <a:t>olici</a:t>
            </a:r>
            <a:r>
              <a:rPr lang="en-US" dirty="0"/>
              <a:t> </a:t>
            </a:r>
            <a:r>
              <a:rPr lang="en-US" dirty="0" err="1"/>
              <a:t>tudineg</a:t>
            </a:r>
            <a:r>
              <a:rPr lang="en-US" dirty="0"/>
              <a:t> </a:t>
            </a:r>
            <a:r>
              <a:rPr lang="en-US" dirty="0" err="1"/>
              <a:t>eton</a:t>
            </a:r>
            <a:r>
              <a:rPr lang="uk-UA" dirty="0"/>
              <a:t> </a:t>
            </a:r>
            <a:r>
              <a:rPr lang="en-US" dirty="0" err="1"/>
              <a:t>tupe</a:t>
            </a:r>
            <a:r>
              <a:rPr lang="uk-UA" dirty="0"/>
              <a:t> </a:t>
            </a:r>
            <a:r>
              <a:rPr lang="en-US" dirty="0" err="1"/>
              <a:t>getimp</a:t>
            </a:r>
            <a:r>
              <a:rPr lang="en-US" dirty="0"/>
              <a:t>. </a:t>
            </a:r>
            <a:endParaRPr lang="ru-RU" dirty="0"/>
          </a:p>
        </p:txBody>
      </p:sp>
    </p:spTree>
    <p:extLst>
      <p:ext uri="{BB962C8B-B14F-4D97-AF65-F5344CB8AC3E}">
        <p14:creationId xmlns:p14="http://schemas.microsoft.com/office/powerpoint/2010/main" val="360223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6468325" y="1999325"/>
            <a:ext cx="4308938" cy="769442"/>
          </a:xfrm>
          <a:prstGeom prst="rect">
            <a:avLst/>
          </a:prstGeom>
        </p:spPr>
        <p:txBody>
          <a:bodyPr wrap="square" lIns="0" tIns="0" rIns="0" bIns="0">
            <a:spAutoFit/>
          </a:bodyPr>
          <a:lstStyle>
            <a:lvl1pPr marL="0" indent="0" algn="l">
              <a:lnSpc>
                <a:spcPts val="6000"/>
              </a:lnSpc>
              <a:spcBef>
                <a:spcPts val="0"/>
              </a:spcBef>
              <a:buNone/>
              <a:defRPr sz="5000" cap="all" baseline="0">
                <a:latin typeface="+mj-lt"/>
              </a:defRPr>
            </a:lvl1pPr>
          </a:lstStyle>
          <a:p>
            <a:pPr lvl="0"/>
            <a:r>
              <a:rPr lang="en-US" dirty="0"/>
              <a:t>Summary</a:t>
            </a:r>
            <a:endParaRPr lang="ru-RU" dirty="0"/>
          </a:p>
        </p:txBody>
      </p:sp>
      <p:sp>
        <p:nvSpPr>
          <p:cNvPr id="6" name="Text Placeholder 10"/>
          <p:cNvSpPr>
            <a:spLocks noGrp="1"/>
          </p:cNvSpPr>
          <p:nvPr>
            <p:ph type="body" sz="quarter" idx="15" hasCustomPrompt="1"/>
          </p:nvPr>
        </p:nvSpPr>
        <p:spPr>
          <a:xfrm>
            <a:off x="6473876" y="3074313"/>
            <a:ext cx="4302776" cy="169918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err="1"/>
              <a:t>Vestibulum</a:t>
            </a:r>
            <a:r>
              <a:rPr lang="en-US" dirty="0"/>
              <a:t> </a:t>
            </a:r>
            <a:r>
              <a:rPr lang="en-US" dirty="0" err="1"/>
              <a:t>sollicitudin</a:t>
            </a:r>
            <a:r>
              <a:rPr lang="en-US" dirty="0"/>
              <a:t> </a:t>
            </a:r>
            <a:r>
              <a:rPr lang="en-US" dirty="0" err="1"/>
              <a:t>eget</a:t>
            </a:r>
            <a:r>
              <a:rPr lang="en-US" dirty="0"/>
              <a:t>. </a:t>
            </a:r>
            <a:r>
              <a:rPr lang="en-US" dirty="0" err="1"/>
              <a:t>Curabi</a:t>
            </a:r>
            <a:r>
              <a:rPr lang="en-US" dirty="0"/>
              <a:t> </a:t>
            </a:r>
            <a:r>
              <a:rPr lang="en-US" dirty="0" err="1"/>
              <a:t>tupeget</a:t>
            </a:r>
            <a:r>
              <a:rPr lang="en-US" dirty="0"/>
              <a:t> </a:t>
            </a:r>
            <a:r>
              <a:rPr lang="en-US" dirty="0" err="1"/>
              <a:t>imperdiw</a:t>
            </a:r>
            <a:r>
              <a:rPr lang="en-US" dirty="0"/>
              <a:t> </a:t>
            </a:r>
            <a:r>
              <a:rPr lang="en-US" dirty="0" err="1"/>
              <a:t>etotelluso</a:t>
            </a:r>
            <a:r>
              <a:rPr lang="uk-UA" dirty="0"/>
              <a:t> </a:t>
            </a:r>
            <a:r>
              <a:rPr lang="en-US" dirty="0" err="1"/>
              <a:t>venrew</a:t>
            </a:r>
            <a:r>
              <a:rPr lang="uk-UA" dirty="0"/>
              <a:t> </a:t>
            </a:r>
            <a:r>
              <a:rPr lang="en-US" dirty="0" err="1"/>
              <a:t>openat</a:t>
            </a:r>
            <a:r>
              <a:rPr lang="en-US" dirty="0"/>
              <a:t> is </a:t>
            </a:r>
            <a:r>
              <a:rPr lang="en-US" dirty="0" err="1"/>
              <a:t>sodaleretu</a:t>
            </a:r>
            <a:r>
              <a:rPr lang="en-US" dirty="0"/>
              <a:t> </a:t>
            </a:r>
            <a:r>
              <a:rPr lang="en-US" dirty="0" err="1"/>
              <a:t>sjusto</a:t>
            </a:r>
            <a:r>
              <a:rPr lang="en-US" dirty="0"/>
              <a:t>. In </a:t>
            </a:r>
            <a:r>
              <a:rPr lang="en-US" dirty="0" err="1"/>
              <a:t>hacwe</a:t>
            </a:r>
            <a:r>
              <a:rPr lang="uk-UA" dirty="0"/>
              <a:t> </a:t>
            </a:r>
            <a:r>
              <a:rPr lang="en-US" dirty="0" err="1"/>
              <a:t>rewtop</a:t>
            </a:r>
            <a:r>
              <a:rPr lang="en-US" dirty="0"/>
              <a:t> </a:t>
            </a:r>
            <a:r>
              <a:rPr lang="en-US" dirty="0" err="1"/>
              <a:t>dopi</a:t>
            </a:r>
            <a:r>
              <a:rPr lang="en-US" dirty="0"/>
              <a:t> </a:t>
            </a:r>
            <a:r>
              <a:rPr lang="en-US" dirty="0" err="1"/>
              <a:t>weropo</a:t>
            </a:r>
            <a:r>
              <a:rPr lang="en-US" dirty="0"/>
              <a:t> </a:t>
            </a:r>
            <a:r>
              <a:rPr lang="en-US" dirty="0" err="1"/>
              <a:t>rege</a:t>
            </a:r>
            <a:r>
              <a:rPr lang="en-US" dirty="0"/>
              <a:t> </a:t>
            </a:r>
            <a:r>
              <a:rPr lang="en-US" dirty="0" err="1"/>
              <a:t>tomperdiet</a:t>
            </a:r>
            <a:r>
              <a:rPr lang="en-US" dirty="0"/>
              <a:t> </a:t>
            </a:r>
            <a:r>
              <a:rPr lang="en-US" dirty="0" err="1"/>
              <a:t>telluwer</a:t>
            </a:r>
            <a:r>
              <a:rPr lang="ru-RU" dirty="0"/>
              <a:t> </a:t>
            </a:r>
            <a:r>
              <a:rPr lang="en-US" dirty="0" err="1"/>
              <a:t>sopdolor</a:t>
            </a:r>
            <a:r>
              <a:rPr lang="en-US" dirty="0"/>
              <a:t> </a:t>
            </a:r>
            <a:r>
              <a:rPr lang="en-US" dirty="0" err="1"/>
              <a:t>sitame</a:t>
            </a:r>
            <a:r>
              <a:rPr lang="en-US" dirty="0"/>
              <a:t>. </a:t>
            </a:r>
            <a:endParaRPr lang="ru-RU" dirty="0"/>
          </a:p>
        </p:txBody>
      </p:sp>
      <p:sp>
        <p:nvSpPr>
          <p:cNvPr id="7" name="Picture Placeholder 8"/>
          <p:cNvSpPr>
            <a:spLocks noGrp="1"/>
          </p:cNvSpPr>
          <p:nvPr>
            <p:ph type="pic" sz="quarter" idx="16"/>
          </p:nvPr>
        </p:nvSpPr>
        <p:spPr>
          <a:xfrm>
            <a:off x="1426458" y="1277938"/>
            <a:ext cx="4309553" cy="431165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Tree>
    <p:extLst>
      <p:ext uri="{BB962C8B-B14F-4D97-AF65-F5344CB8AC3E}">
        <p14:creationId xmlns:p14="http://schemas.microsoft.com/office/powerpoint/2010/main" val="3715189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7" name="Picture Placeholder 8"/>
          <p:cNvSpPr>
            <a:spLocks noGrp="1"/>
          </p:cNvSpPr>
          <p:nvPr>
            <p:ph type="pic" sz="quarter" idx="16"/>
          </p:nvPr>
        </p:nvSpPr>
        <p:spPr>
          <a:xfrm>
            <a:off x="0" y="0"/>
            <a:ext cx="1219200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5"/>
          <p:cNvSpPr>
            <a:spLocks noGrp="1"/>
          </p:cNvSpPr>
          <p:nvPr>
            <p:ph type="body" sz="quarter" idx="14" hasCustomPrompt="1"/>
          </p:nvPr>
        </p:nvSpPr>
        <p:spPr>
          <a:xfrm>
            <a:off x="2025263" y="2290619"/>
            <a:ext cx="8158491" cy="1546556"/>
          </a:xfrm>
          <a:prstGeom prst="rect">
            <a:avLst/>
          </a:prstGeom>
        </p:spPr>
        <p:txBody>
          <a:bodyPr wrap="square" lIns="0" tIns="0" rIns="0" bIns="0" anchor="ctr" anchorCtr="0">
            <a:normAutofit/>
          </a:bodyPr>
          <a:lstStyle>
            <a:lvl1pPr marL="0" indent="0" algn="ctr">
              <a:lnSpc>
                <a:spcPct val="100000"/>
              </a:lnSpc>
              <a:spcBef>
                <a:spcPts val="0"/>
              </a:spcBef>
              <a:buNone/>
              <a:defRPr sz="5000" cap="all" baseline="0">
                <a:latin typeface="+mj-lt"/>
              </a:defRPr>
            </a:lvl1pPr>
          </a:lstStyle>
          <a:p>
            <a:pPr lvl="0"/>
            <a:r>
              <a:rPr lang="en-US" dirty="0"/>
              <a:t>Time for action</a:t>
            </a:r>
            <a:endParaRPr lang="ru-RU" dirty="0"/>
          </a:p>
        </p:txBody>
      </p:sp>
    </p:spTree>
    <p:extLst>
      <p:ext uri="{BB962C8B-B14F-4D97-AF65-F5344CB8AC3E}">
        <p14:creationId xmlns:p14="http://schemas.microsoft.com/office/powerpoint/2010/main" val="1323254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6" name="Picture Placeholder 15"/>
          <p:cNvSpPr>
            <a:spLocks noGrp="1"/>
          </p:cNvSpPr>
          <p:nvPr>
            <p:ph type="pic" sz="quarter" idx="13"/>
          </p:nvPr>
        </p:nvSpPr>
        <p:spPr>
          <a:xfrm>
            <a:off x="2495713" y="1994863"/>
            <a:ext cx="7200575" cy="3412331"/>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dirty="0"/>
          </a:p>
        </p:txBody>
      </p:sp>
      <p:sp>
        <p:nvSpPr>
          <p:cNvPr id="8" name="Text Placeholder 10"/>
          <p:cNvSpPr>
            <a:spLocks noGrp="1"/>
          </p:cNvSpPr>
          <p:nvPr>
            <p:ph type="body" sz="quarter" idx="16" hasCustomPrompt="1"/>
          </p:nvPr>
        </p:nvSpPr>
        <p:spPr>
          <a:xfrm>
            <a:off x="3936262" y="5701623"/>
            <a:ext cx="1800342" cy="31675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Branch Offices </a:t>
            </a:r>
            <a:endParaRPr lang="ru-RU" dirty="0"/>
          </a:p>
        </p:txBody>
      </p:sp>
      <p:sp>
        <p:nvSpPr>
          <p:cNvPr id="9" name="Text Placeholder 10"/>
          <p:cNvSpPr>
            <a:spLocks noGrp="1"/>
          </p:cNvSpPr>
          <p:nvPr>
            <p:ph type="body" sz="quarter" idx="17" hasCustomPrompt="1"/>
          </p:nvPr>
        </p:nvSpPr>
        <p:spPr>
          <a:xfrm>
            <a:off x="7189202" y="5701623"/>
            <a:ext cx="1800342" cy="316753"/>
          </a:xfrm>
          <a:prstGeom prst="rect">
            <a:avLst/>
          </a:prstGeom>
        </p:spPr>
        <p:txBody>
          <a:bodyPr wrap="square" lIns="0" tIns="0" rIns="0" bIns="0">
            <a:spAutoFit/>
          </a:bodyPr>
          <a:lstStyle>
            <a:lvl1pPr marL="0" indent="0" algn="l">
              <a:lnSpc>
                <a:spcPts val="2650"/>
              </a:lnSpc>
              <a:spcBef>
                <a:spcPts val="0"/>
              </a:spcBef>
              <a:buNone/>
              <a:defRPr sz="1800" baseline="0"/>
            </a:lvl1pPr>
          </a:lstStyle>
          <a:p>
            <a:pPr lvl="0"/>
            <a:r>
              <a:rPr lang="en-US" dirty="0"/>
              <a:t>Field Offices</a:t>
            </a:r>
            <a:endParaRPr lang="ru-RU" dirty="0"/>
          </a:p>
        </p:txBody>
      </p:sp>
      <p:sp>
        <p:nvSpPr>
          <p:cNvPr id="10" name="Text Placeholder 17"/>
          <p:cNvSpPr>
            <a:spLocks noGrp="1"/>
          </p:cNvSpPr>
          <p:nvPr>
            <p:ph type="body" sz="quarter" idx="18" hasCustomPrompt="1"/>
          </p:nvPr>
        </p:nvSpPr>
        <p:spPr>
          <a:xfrm>
            <a:off x="3540543" y="3048627"/>
            <a:ext cx="556343" cy="252239"/>
          </a:xfrm>
          <a:prstGeom prst="rect">
            <a:avLst/>
          </a:prstGeom>
          <a:solidFill>
            <a:schemeClr val="bg1"/>
          </a:solidFill>
        </p:spPr>
        <p:txBody>
          <a:bodyPr wrap="none" lIns="108000" tIns="36000" rIns="108000" bIns="36000">
            <a:spAutoFit/>
          </a:bodyPr>
          <a:lstStyle>
            <a:lvl1pPr marL="0" indent="0" algn="ctr">
              <a:lnSpc>
                <a:spcPts val="1440"/>
              </a:lnSpc>
              <a:spcBef>
                <a:spcPts val="0"/>
              </a:spcBef>
              <a:buNone/>
              <a:defRPr sz="1200" b="1" cap="all" baseline="0"/>
            </a:lvl1pPr>
          </a:lstStyle>
          <a:p>
            <a:pPr lvl="0"/>
            <a:r>
              <a:rPr lang="en-US" dirty="0"/>
              <a:t>USA</a:t>
            </a:r>
            <a:endParaRPr lang="ru-RU" dirty="0"/>
          </a:p>
        </p:txBody>
      </p:sp>
      <p:sp>
        <p:nvSpPr>
          <p:cNvPr id="11" name="Text Placeholder 17"/>
          <p:cNvSpPr>
            <a:spLocks noGrp="1"/>
          </p:cNvSpPr>
          <p:nvPr>
            <p:ph type="body" sz="quarter" idx="15" hasCustomPrompt="1"/>
          </p:nvPr>
        </p:nvSpPr>
        <p:spPr>
          <a:xfrm>
            <a:off x="3782242" y="4775705"/>
            <a:ext cx="1027626" cy="252239"/>
          </a:xfrm>
          <a:prstGeom prst="rect">
            <a:avLst/>
          </a:prstGeom>
          <a:solidFill>
            <a:schemeClr val="bg1"/>
          </a:solidFill>
        </p:spPr>
        <p:txBody>
          <a:bodyPr wrap="none" lIns="108000" tIns="36000" rIns="108000" bIns="36000">
            <a:spAutoFit/>
          </a:bodyPr>
          <a:lstStyle>
            <a:lvl1pPr marL="0" indent="0" algn="ctr">
              <a:lnSpc>
                <a:spcPts val="1440"/>
              </a:lnSpc>
              <a:spcBef>
                <a:spcPts val="0"/>
              </a:spcBef>
              <a:buNone/>
              <a:defRPr sz="1200" b="1" cap="none" baseline="0"/>
            </a:lvl1pPr>
          </a:lstStyle>
          <a:p>
            <a:pPr lvl="0"/>
            <a:r>
              <a:rPr lang="en-US" dirty="0"/>
              <a:t>Argentina</a:t>
            </a:r>
            <a:endParaRPr lang="ru-RU" dirty="0"/>
          </a:p>
        </p:txBody>
      </p:sp>
      <p:sp>
        <p:nvSpPr>
          <p:cNvPr id="12" name="Text Placeholder 17"/>
          <p:cNvSpPr>
            <a:spLocks noGrp="1"/>
          </p:cNvSpPr>
          <p:nvPr>
            <p:ph type="body" sz="quarter" idx="19" hasCustomPrompt="1"/>
          </p:nvPr>
        </p:nvSpPr>
        <p:spPr>
          <a:xfrm>
            <a:off x="5621812" y="2750160"/>
            <a:ext cx="900989" cy="252239"/>
          </a:xfrm>
          <a:prstGeom prst="rect">
            <a:avLst/>
          </a:prstGeom>
          <a:solidFill>
            <a:schemeClr val="bg1"/>
          </a:solidFill>
        </p:spPr>
        <p:txBody>
          <a:bodyPr wrap="none" lIns="108000" tIns="36000" rIns="108000" bIns="36000">
            <a:spAutoFit/>
          </a:bodyPr>
          <a:lstStyle>
            <a:lvl1pPr marL="0" indent="0" algn="ctr">
              <a:lnSpc>
                <a:spcPts val="1440"/>
              </a:lnSpc>
              <a:spcBef>
                <a:spcPts val="0"/>
              </a:spcBef>
              <a:buNone/>
              <a:defRPr sz="1200" b="1" cap="none" baseline="0"/>
            </a:lvl1pPr>
          </a:lstStyle>
          <a:p>
            <a:pPr lvl="0"/>
            <a:r>
              <a:rPr lang="en-US" dirty="0"/>
              <a:t>Belgium</a:t>
            </a:r>
            <a:endParaRPr lang="ru-RU" dirty="0"/>
          </a:p>
        </p:txBody>
      </p:sp>
      <p:sp>
        <p:nvSpPr>
          <p:cNvPr id="13" name="Text Placeholder 17"/>
          <p:cNvSpPr>
            <a:spLocks noGrp="1"/>
          </p:cNvSpPr>
          <p:nvPr>
            <p:ph type="body" sz="quarter" idx="20" hasCustomPrompt="1"/>
          </p:nvPr>
        </p:nvSpPr>
        <p:spPr>
          <a:xfrm>
            <a:off x="6269134" y="3042261"/>
            <a:ext cx="851296" cy="252239"/>
          </a:xfrm>
          <a:prstGeom prst="rect">
            <a:avLst/>
          </a:prstGeom>
          <a:solidFill>
            <a:schemeClr val="bg1"/>
          </a:solidFill>
        </p:spPr>
        <p:txBody>
          <a:bodyPr wrap="none" lIns="108000" tIns="36000" rIns="108000" bIns="36000">
            <a:spAutoFit/>
          </a:bodyPr>
          <a:lstStyle>
            <a:lvl1pPr marL="0" indent="0" algn="ctr">
              <a:lnSpc>
                <a:spcPts val="1440"/>
              </a:lnSpc>
              <a:spcBef>
                <a:spcPts val="0"/>
              </a:spcBef>
              <a:buNone/>
              <a:defRPr sz="1200" b="1" cap="none" baseline="0"/>
            </a:lvl1pPr>
          </a:lstStyle>
          <a:p>
            <a:pPr lvl="0"/>
            <a:r>
              <a:rPr lang="en-US" dirty="0"/>
              <a:t>Ukraine</a:t>
            </a:r>
            <a:endParaRPr lang="ru-RU" dirty="0"/>
          </a:p>
        </p:txBody>
      </p:sp>
      <p:sp>
        <p:nvSpPr>
          <p:cNvPr id="14" name="Text Placeholder 17"/>
          <p:cNvSpPr>
            <a:spLocks noGrp="1"/>
          </p:cNvSpPr>
          <p:nvPr>
            <p:ph type="body" sz="quarter" idx="21" hasCustomPrompt="1"/>
          </p:nvPr>
        </p:nvSpPr>
        <p:spPr>
          <a:xfrm>
            <a:off x="7985478" y="3110507"/>
            <a:ext cx="682981" cy="252239"/>
          </a:xfrm>
          <a:prstGeom prst="rect">
            <a:avLst/>
          </a:prstGeom>
          <a:solidFill>
            <a:schemeClr val="bg1"/>
          </a:solidFill>
        </p:spPr>
        <p:txBody>
          <a:bodyPr wrap="none" lIns="108000" tIns="36000" rIns="108000" bIns="36000">
            <a:spAutoFit/>
          </a:bodyPr>
          <a:lstStyle>
            <a:lvl1pPr marL="0" indent="0" algn="ctr">
              <a:lnSpc>
                <a:spcPts val="1440"/>
              </a:lnSpc>
              <a:spcBef>
                <a:spcPts val="0"/>
              </a:spcBef>
              <a:buNone/>
              <a:defRPr sz="1200" b="1" cap="none" baseline="0"/>
            </a:lvl1pPr>
          </a:lstStyle>
          <a:p>
            <a:pPr lvl="0"/>
            <a:r>
              <a:rPr lang="en-US" dirty="0"/>
              <a:t>China</a:t>
            </a:r>
            <a:endParaRPr lang="ru-RU" dirty="0"/>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5"/>
          <p:cNvSpPr>
            <a:spLocks noGrp="1"/>
          </p:cNvSpPr>
          <p:nvPr>
            <p:ph type="body" sz="quarter" idx="14" hasCustomPrompt="1"/>
          </p:nvPr>
        </p:nvSpPr>
        <p:spPr>
          <a:xfrm>
            <a:off x="2855305" y="914802"/>
            <a:ext cx="6495246"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Our branches</a:t>
            </a:r>
            <a:endParaRPr lang="ru-RU" dirty="0"/>
          </a:p>
        </p:txBody>
      </p:sp>
    </p:spTree>
    <p:extLst>
      <p:ext uri="{BB962C8B-B14F-4D97-AF65-F5344CB8AC3E}">
        <p14:creationId xmlns:p14="http://schemas.microsoft.com/office/powerpoint/2010/main" val="298400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with background">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0" y="0"/>
            <a:ext cx="1219200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3"/>
          <p:cNvSpPr>
            <a:spLocks noGrp="1"/>
          </p:cNvSpPr>
          <p:nvPr>
            <p:ph type="body" sz="quarter" idx="13" hasCustomPrompt="1"/>
          </p:nvPr>
        </p:nvSpPr>
        <p:spPr>
          <a:xfrm>
            <a:off x="1774941" y="1633409"/>
            <a:ext cx="8642118" cy="805349"/>
          </a:xfrm>
          <a:prstGeom prst="rect">
            <a:avLst/>
          </a:prstGeom>
        </p:spPr>
        <p:txBody>
          <a:bodyPr lIns="0" tIns="0" rIns="0" bIns="0">
            <a:spAutoFit/>
          </a:bodyPr>
          <a:lstStyle>
            <a:lvl1pPr marL="0" indent="0" algn="ctr">
              <a:lnSpc>
                <a:spcPts val="6100"/>
              </a:lnSpc>
              <a:spcBef>
                <a:spcPts val="0"/>
              </a:spcBef>
              <a:buNone/>
              <a:defRPr sz="5500" cap="all" baseline="0">
                <a:solidFill>
                  <a:schemeClr val="bg1"/>
                </a:solidFill>
                <a:latin typeface="+mj-lt"/>
              </a:defRPr>
            </a:lvl1pPr>
          </a:lstStyle>
          <a:p>
            <a:pPr lvl="0"/>
            <a:r>
              <a:rPr lang="en-US" dirty="0"/>
              <a:t>We turn heads</a:t>
            </a:r>
            <a:endParaRPr lang="ru-RU" dirty="0"/>
          </a:p>
        </p:txBody>
      </p:sp>
      <p:sp>
        <p:nvSpPr>
          <p:cNvPr id="6" name="Text Placeholder 10"/>
          <p:cNvSpPr>
            <a:spLocks noGrp="1"/>
          </p:cNvSpPr>
          <p:nvPr>
            <p:ph type="body" sz="quarter" idx="20" hasCustomPrompt="1"/>
          </p:nvPr>
        </p:nvSpPr>
        <p:spPr>
          <a:xfrm>
            <a:off x="2495713" y="2706992"/>
            <a:ext cx="7200575" cy="1359347"/>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solidFill>
                  <a:schemeClr val="bg1"/>
                </a:solidFill>
              </a:defRPr>
            </a:lvl1pPr>
          </a:lstStyle>
          <a:p>
            <a:pPr lvl="0"/>
            <a:r>
              <a:rPr lang="en-US" dirty="0"/>
              <a:t>Cur </a:t>
            </a:r>
            <a:r>
              <a:rPr lang="en-US" dirty="0" err="1"/>
              <a:t>abit</a:t>
            </a:r>
            <a:r>
              <a:rPr lang="en-US" dirty="0"/>
              <a:t> </a:t>
            </a:r>
            <a:r>
              <a:rPr lang="en-US" dirty="0" err="1"/>
              <a:t>urmesua</a:t>
            </a:r>
            <a:r>
              <a:rPr lang="en-US" dirty="0"/>
              <a:t> in</a:t>
            </a:r>
            <a:r>
              <a:rPr lang="uk-UA" dirty="0"/>
              <a:t> </a:t>
            </a:r>
            <a:r>
              <a:rPr lang="en-US" dirty="0" err="1"/>
              <a:t>terdum</a:t>
            </a:r>
            <a:r>
              <a:rPr lang="en-US" dirty="0"/>
              <a:t> </a:t>
            </a:r>
            <a:r>
              <a:rPr lang="en-US" dirty="0" err="1"/>
              <a:t>scelerisque</a:t>
            </a:r>
            <a:r>
              <a:rPr lang="en-US" dirty="0"/>
              <a:t>. </a:t>
            </a:r>
            <a:r>
              <a:rPr lang="en-US" dirty="0" err="1"/>
              <a:t>Curabitu</a:t>
            </a:r>
            <a:r>
              <a:rPr lang="en-US" dirty="0"/>
              <a:t> </a:t>
            </a:r>
            <a:r>
              <a:rPr lang="en-US" dirty="0" err="1"/>
              <a:t>werport</a:t>
            </a:r>
            <a:r>
              <a:rPr lang="en-US" dirty="0"/>
              <a:t> </a:t>
            </a:r>
            <a:r>
              <a:rPr lang="en-US" dirty="0" err="1"/>
              <a:t>reg</a:t>
            </a:r>
            <a:r>
              <a:rPr lang="en-US" dirty="0"/>
              <a:t> </a:t>
            </a:r>
            <a:r>
              <a:rPr lang="en-US" dirty="0" err="1"/>
              <a:t>etimper</a:t>
            </a:r>
            <a:r>
              <a:rPr lang="en-US" dirty="0"/>
              <a:t> diet </a:t>
            </a:r>
            <a:r>
              <a:rPr lang="en-US" dirty="0" err="1"/>
              <a:t>tellus</a:t>
            </a:r>
            <a:r>
              <a:rPr lang="uk-UA" dirty="0"/>
              <a:t> </a:t>
            </a:r>
            <a:r>
              <a:rPr lang="en-US" dirty="0" err="1"/>
              <a:t>venenat</a:t>
            </a:r>
            <a:r>
              <a:rPr lang="en-US" dirty="0"/>
              <a:t> is </a:t>
            </a:r>
            <a:r>
              <a:rPr lang="en-US" dirty="0" err="1"/>
              <a:t>sodale</a:t>
            </a:r>
            <a:r>
              <a:rPr lang="en-US" dirty="0"/>
              <a:t> </a:t>
            </a:r>
            <a:r>
              <a:rPr lang="en-US" dirty="0" err="1"/>
              <a:t>sertopew</a:t>
            </a:r>
            <a:r>
              <a:rPr lang="en-US" dirty="0"/>
              <a:t> </a:t>
            </a:r>
            <a:r>
              <a:rPr lang="en-US" dirty="0" err="1"/>
              <a:t>justo</a:t>
            </a:r>
            <a:r>
              <a:rPr lang="uk-UA" dirty="0"/>
              <a:t> </a:t>
            </a:r>
            <a:r>
              <a:rPr lang="en-US" dirty="0" err="1"/>
              <a:t>hasellus</a:t>
            </a:r>
            <a:r>
              <a:rPr lang="en-US" dirty="0"/>
              <a:t> </a:t>
            </a:r>
            <a:r>
              <a:rPr lang="en-US" dirty="0" err="1"/>
              <a:t>imperdit</a:t>
            </a:r>
            <a:r>
              <a:rPr lang="en-US" dirty="0"/>
              <a:t> </a:t>
            </a:r>
            <a:r>
              <a:rPr lang="en-US" dirty="0" err="1"/>
              <a:t>eterlectus</a:t>
            </a:r>
            <a:r>
              <a:rPr lang="en-US" dirty="0"/>
              <a:t> </a:t>
            </a:r>
            <a:r>
              <a:rPr lang="en-US" dirty="0" err="1"/>
              <a:t>fermen</a:t>
            </a:r>
            <a:r>
              <a:rPr lang="en-US" dirty="0"/>
              <a:t> </a:t>
            </a:r>
            <a:r>
              <a:rPr lang="en-US" dirty="0" err="1"/>
              <a:t>tumest</a:t>
            </a:r>
            <a:r>
              <a:rPr lang="en-US" dirty="0"/>
              <a:t>. </a:t>
            </a:r>
            <a:r>
              <a:rPr lang="en-US" dirty="0" err="1"/>
              <a:t>Vestibulum</a:t>
            </a:r>
            <a:r>
              <a:rPr lang="en-US" dirty="0"/>
              <a:t> </a:t>
            </a:r>
            <a:r>
              <a:rPr lang="en-US" dirty="0" err="1"/>
              <a:t>sollicitudin</a:t>
            </a:r>
            <a:r>
              <a:rPr lang="en-US" dirty="0"/>
              <a:t> </a:t>
            </a:r>
            <a:r>
              <a:rPr lang="en-US" dirty="0" err="1"/>
              <a:t>egetante</a:t>
            </a:r>
            <a:r>
              <a:rPr lang="en-US" dirty="0"/>
              <a:t> curs us </a:t>
            </a:r>
            <a:r>
              <a:rPr lang="en-US" dirty="0" err="1"/>
              <a:t>pret</a:t>
            </a:r>
            <a:r>
              <a:rPr lang="en-US" dirty="0"/>
              <a:t> in</a:t>
            </a:r>
            <a:r>
              <a:rPr lang="uk-UA" dirty="0"/>
              <a:t> </a:t>
            </a:r>
            <a:r>
              <a:rPr lang="en-US" dirty="0" err="1"/>
              <a:t>terdum</a:t>
            </a:r>
            <a:r>
              <a:rPr lang="en-US" dirty="0"/>
              <a:t> </a:t>
            </a:r>
            <a:r>
              <a:rPr lang="en-US" dirty="0" err="1"/>
              <a:t>scelerisque</a:t>
            </a:r>
            <a:r>
              <a:rPr lang="en-US" dirty="0"/>
              <a:t>.</a:t>
            </a:r>
            <a:endParaRPr lang="ru-RU" dirty="0"/>
          </a:p>
        </p:txBody>
      </p:sp>
    </p:spTree>
    <p:extLst>
      <p:ext uri="{BB962C8B-B14F-4D97-AF65-F5344CB8AC3E}">
        <p14:creationId xmlns:p14="http://schemas.microsoft.com/office/powerpoint/2010/main" val="525114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llow 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Text Placeholder 10"/>
          <p:cNvSpPr>
            <a:spLocks noGrp="1"/>
          </p:cNvSpPr>
          <p:nvPr>
            <p:ph type="body" sz="quarter" idx="16" hasCustomPrompt="1"/>
          </p:nvPr>
        </p:nvSpPr>
        <p:spPr>
          <a:xfrm>
            <a:off x="5380918" y="4520942"/>
            <a:ext cx="1439956"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a:t>Instagram</a:t>
            </a:r>
            <a:endParaRPr lang="ru-RU" dirty="0"/>
          </a:p>
        </p:txBody>
      </p:sp>
      <p:sp>
        <p:nvSpPr>
          <p:cNvPr id="5" name="Text Placeholder 10"/>
          <p:cNvSpPr>
            <a:spLocks noGrp="1"/>
          </p:cNvSpPr>
          <p:nvPr>
            <p:ph type="body" sz="quarter" idx="17" hasCustomPrompt="1"/>
          </p:nvPr>
        </p:nvSpPr>
        <p:spPr>
          <a:xfrm>
            <a:off x="2503379" y="4520942"/>
            <a:ext cx="1439956"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a:t>Facebook</a:t>
            </a:r>
            <a:endParaRPr lang="ru-RU" dirty="0"/>
          </a:p>
        </p:txBody>
      </p:sp>
      <p:sp>
        <p:nvSpPr>
          <p:cNvPr id="6" name="Text Placeholder 10"/>
          <p:cNvSpPr>
            <a:spLocks noGrp="1"/>
          </p:cNvSpPr>
          <p:nvPr>
            <p:ph type="body" sz="quarter" idx="18" hasCustomPrompt="1"/>
          </p:nvPr>
        </p:nvSpPr>
        <p:spPr>
          <a:xfrm>
            <a:off x="8258456" y="4520942"/>
            <a:ext cx="1439956" cy="316753"/>
          </a:xfrm>
          <a:prstGeom prst="rect">
            <a:avLst/>
          </a:prstGeom>
        </p:spPr>
        <p:txBody>
          <a:bodyPr wrap="square" lIns="0" tIns="0" rIns="0" bIns="0">
            <a:spAutoFit/>
          </a:bodyPr>
          <a:lstStyle>
            <a:lvl1pPr marL="0" indent="0" algn="ctr">
              <a:lnSpc>
                <a:spcPts val="2650"/>
              </a:lnSpc>
              <a:spcBef>
                <a:spcPts val="0"/>
              </a:spcBef>
              <a:buNone/>
              <a:defRPr sz="1800" baseline="0"/>
            </a:lvl1pPr>
          </a:lstStyle>
          <a:p>
            <a:pPr lvl="0"/>
            <a:r>
              <a:rPr lang="en-US" dirty="0"/>
              <a:t>Twitter</a:t>
            </a:r>
            <a:endParaRPr lang="ru-RU" dirty="0"/>
          </a:p>
        </p:txBody>
      </p:sp>
      <p:sp>
        <p:nvSpPr>
          <p:cNvPr id="7" name="Text Placeholder 5"/>
          <p:cNvSpPr>
            <a:spLocks noGrp="1"/>
          </p:cNvSpPr>
          <p:nvPr>
            <p:ph type="body" sz="quarter" idx="12" hasCustomPrompt="1"/>
          </p:nvPr>
        </p:nvSpPr>
        <p:spPr>
          <a:xfrm>
            <a:off x="2495713" y="1640832"/>
            <a:ext cx="7194701"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Follow us</a:t>
            </a:r>
            <a:endParaRPr lang="ru-RU" dirty="0"/>
          </a:p>
        </p:txBody>
      </p:sp>
      <p:sp>
        <p:nvSpPr>
          <p:cNvPr id="8"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9" name="Text Placeholder"/>
          <p:cNvSpPr>
            <a:spLocks noGrp="1"/>
          </p:cNvSpPr>
          <p:nvPr>
            <p:ph type="body" sz="quarter" idx="26" hasCustomPrompt="1"/>
          </p:nvPr>
        </p:nvSpPr>
        <p:spPr>
          <a:xfrm>
            <a:off x="5375625" y="2822894"/>
            <a:ext cx="1440094" cy="1440000"/>
          </a:xfrm>
          <a:prstGeom prst="ellipse">
            <a:avLst/>
          </a:prstGeom>
          <a:noFill/>
          <a:ln w="50800">
            <a:solidFill>
              <a:schemeClr val="accent1"/>
            </a:solidFill>
          </a:ln>
        </p:spPr>
        <p:txBody>
          <a:bodyPr wrap="square" lIns="0" tIns="0" rIns="0" bIns="0">
            <a:normAutofit/>
          </a:bodyPr>
          <a:lstStyle>
            <a:lvl1pPr marL="0" indent="0" algn="ctr">
              <a:lnSpc>
                <a:spcPct val="100000"/>
              </a:lnSpc>
              <a:spcBef>
                <a:spcPts val="0"/>
              </a:spcBef>
              <a:buNone/>
              <a:defRPr sz="6000">
                <a:solidFill>
                  <a:schemeClr val="accent1"/>
                </a:solidFill>
                <a:latin typeface="Font Awesome 5 Brands Regular"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
        <p:nvSpPr>
          <p:cNvPr id="10" name="Text Placeholder"/>
          <p:cNvSpPr>
            <a:spLocks noGrp="1"/>
          </p:cNvSpPr>
          <p:nvPr>
            <p:ph type="body" sz="quarter" idx="27" hasCustomPrompt="1"/>
          </p:nvPr>
        </p:nvSpPr>
        <p:spPr>
          <a:xfrm>
            <a:off x="8256332" y="2822894"/>
            <a:ext cx="1426893" cy="1434894"/>
          </a:xfrm>
          <a:prstGeom prst="ellipse">
            <a:avLst/>
          </a:prstGeom>
          <a:noFill/>
          <a:ln w="50800">
            <a:solidFill>
              <a:schemeClr val="accent1"/>
            </a:solidFill>
          </a:ln>
        </p:spPr>
        <p:txBody>
          <a:bodyPr wrap="square" lIns="0" tIns="0" rIns="0" bIns="0">
            <a:normAutofit/>
          </a:bodyPr>
          <a:lstStyle>
            <a:lvl1pPr marL="0" indent="0" algn="ctr">
              <a:lnSpc>
                <a:spcPct val="100000"/>
              </a:lnSpc>
              <a:spcBef>
                <a:spcPts val="0"/>
              </a:spcBef>
              <a:buNone/>
              <a:defRPr sz="6000">
                <a:solidFill>
                  <a:schemeClr val="accent1"/>
                </a:solidFill>
                <a:latin typeface="Font Awesome 5 Brands Regular"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
        <p:nvSpPr>
          <p:cNvPr id="11" name="Text Placeholder"/>
          <p:cNvSpPr>
            <a:spLocks noGrp="1"/>
          </p:cNvSpPr>
          <p:nvPr>
            <p:ph type="body" sz="quarter" idx="28" hasCustomPrompt="1"/>
          </p:nvPr>
        </p:nvSpPr>
        <p:spPr>
          <a:xfrm>
            <a:off x="2495711" y="2826378"/>
            <a:ext cx="1440094" cy="1440000"/>
          </a:xfrm>
          <a:prstGeom prst="ellipse">
            <a:avLst/>
          </a:prstGeom>
          <a:noFill/>
          <a:ln w="50800">
            <a:solidFill>
              <a:schemeClr val="accent1"/>
            </a:solidFill>
          </a:ln>
        </p:spPr>
        <p:txBody>
          <a:bodyPr wrap="square" lIns="0" tIns="0" rIns="0" bIns="0">
            <a:normAutofit/>
          </a:bodyPr>
          <a:lstStyle>
            <a:lvl1pPr marL="0" indent="0" algn="ctr">
              <a:lnSpc>
                <a:spcPct val="100000"/>
              </a:lnSpc>
              <a:spcBef>
                <a:spcPts val="0"/>
              </a:spcBef>
              <a:buNone/>
              <a:defRPr sz="6000">
                <a:solidFill>
                  <a:schemeClr val="accent1"/>
                </a:solidFill>
                <a:latin typeface="Font Awesome 5 Brands Regular" panose="02000503000000000000" pitchFamily="50" charset="2"/>
              </a:defRPr>
            </a:lvl1pPr>
            <a:lvl2pPr marL="457177" indent="0">
              <a:buNone/>
              <a:defRPr sz="1600">
                <a:solidFill>
                  <a:schemeClr val="tx2"/>
                </a:solidFill>
                <a:latin typeface="Josefin Sans" panose="00000500000000000000" pitchFamily="2" charset="0"/>
              </a:defRPr>
            </a:lvl2pPr>
            <a:lvl3pPr marL="914355" indent="0">
              <a:buNone/>
              <a:defRPr sz="1600">
                <a:solidFill>
                  <a:schemeClr val="tx2"/>
                </a:solidFill>
                <a:latin typeface="Josefin Sans" panose="00000500000000000000" pitchFamily="2" charset="0"/>
              </a:defRPr>
            </a:lvl3pPr>
            <a:lvl4pPr marL="1371532" indent="0">
              <a:buNone/>
              <a:defRPr sz="1600">
                <a:solidFill>
                  <a:schemeClr val="tx2"/>
                </a:solidFill>
                <a:latin typeface="Josefin Sans" panose="00000500000000000000" pitchFamily="2" charset="0"/>
              </a:defRPr>
            </a:lvl4pPr>
            <a:lvl5pPr marL="1828709" indent="0">
              <a:buNone/>
              <a:defRPr sz="1600">
                <a:solidFill>
                  <a:schemeClr val="tx2"/>
                </a:solidFill>
                <a:latin typeface="Josefin Sans" panose="00000500000000000000" pitchFamily="2" charset="0"/>
              </a:defRPr>
            </a:lvl5pPr>
          </a:lstStyle>
          <a:p>
            <a:pPr lvl="0"/>
            <a:r>
              <a:rPr lang="en-US" dirty="0"/>
              <a:t></a:t>
            </a:r>
          </a:p>
        </p:txBody>
      </p:sp>
    </p:spTree>
    <p:extLst>
      <p:ext uri="{BB962C8B-B14F-4D97-AF65-F5344CB8AC3E}">
        <p14:creationId xmlns:p14="http://schemas.microsoft.com/office/powerpoint/2010/main" val="830459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7" name="Text Placeholder 5"/>
          <p:cNvSpPr>
            <a:spLocks noGrp="1"/>
          </p:cNvSpPr>
          <p:nvPr>
            <p:ph type="body" sz="quarter" idx="12" hasCustomPrompt="1"/>
          </p:nvPr>
        </p:nvSpPr>
        <p:spPr>
          <a:xfrm>
            <a:off x="2135327" y="1640832"/>
            <a:ext cx="7915473" cy="769442"/>
          </a:xfrm>
          <a:prstGeom prst="rect">
            <a:avLst/>
          </a:prstGeom>
        </p:spPr>
        <p:txBody>
          <a:bodyPr wrap="square" lIns="0" tIns="0" rIns="0" bIns="0">
            <a:spAutoFit/>
          </a:bodyPr>
          <a:lstStyle>
            <a:lvl1pPr marL="0" indent="0" algn="ctr">
              <a:lnSpc>
                <a:spcPts val="6000"/>
              </a:lnSpc>
              <a:spcBef>
                <a:spcPts val="0"/>
              </a:spcBef>
              <a:buNone/>
              <a:defRPr sz="5000" cap="all" baseline="0">
                <a:latin typeface="+mj-lt"/>
              </a:defRPr>
            </a:lvl1pPr>
          </a:lstStyle>
          <a:p>
            <a:pPr lvl="0"/>
            <a:r>
              <a:rPr lang="en-US" dirty="0"/>
              <a:t>Thank you</a:t>
            </a:r>
            <a:endParaRPr lang="ru-RU" dirty="0"/>
          </a:p>
        </p:txBody>
      </p:sp>
      <p:sp>
        <p:nvSpPr>
          <p:cNvPr id="8"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12" name="Text Placeholder 5"/>
          <p:cNvSpPr>
            <a:spLocks noGrp="1"/>
          </p:cNvSpPr>
          <p:nvPr>
            <p:ph type="body" sz="quarter" idx="27" hasCustomPrompt="1"/>
          </p:nvPr>
        </p:nvSpPr>
        <p:spPr>
          <a:xfrm>
            <a:off x="9765315" y="552678"/>
            <a:ext cx="1371722" cy="421269"/>
          </a:xfrm>
          <a:prstGeom prst="rect">
            <a:avLst/>
          </a:prstGeom>
        </p:spPr>
        <p:txBody>
          <a:bodyPr wrap="none" lIns="0" tIns="0" rIns="0" bIns="0" anchor="t" anchorCtr="0">
            <a:spAutoFit/>
          </a:bodyPr>
          <a:lstStyle>
            <a:lvl1pPr marL="0" indent="0" algn="r">
              <a:lnSpc>
                <a:spcPts val="3500"/>
              </a:lnSpc>
              <a:spcBef>
                <a:spcPts val="0"/>
              </a:spcBef>
              <a:buNone/>
              <a:defRPr sz="2500" cap="none" baseline="0">
                <a:solidFill>
                  <a:schemeClr val="accent1"/>
                </a:solidFill>
                <a:latin typeface="+mj-lt"/>
              </a:defRPr>
            </a:lvl1pPr>
          </a:lstStyle>
          <a:p>
            <a:pPr lvl="0"/>
            <a:r>
              <a:rPr lang="en-US" dirty="0"/>
              <a:t>Contact us</a:t>
            </a:r>
            <a:endParaRPr lang="ru-RU" dirty="0"/>
          </a:p>
        </p:txBody>
      </p:sp>
      <p:sp>
        <p:nvSpPr>
          <p:cNvPr id="13" name="Text Placeholder 10"/>
          <p:cNvSpPr>
            <a:spLocks noGrp="1"/>
          </p:cNvSpPr>
          <p:nvPr>
            <p:ph type="body" sz="quarter" idx="13" hasCustomPrompt="1"/>
          </p:nvPr>
        </p:nvSpPr>
        <p:spPr>
          <a:xfrm>
            <a:off x="2153099" y="3187334"/>
            <a:ext cx="3582502" cy="320601"/>
          </a:xfrm>
          <a:prstGeom prst="rect">
            <a:avLst/>
          </a:prstGeom>
        </p:spPr>
        <p:txBody>
          <a:bodyPr wrap="square" lIns="0" tIns="0" rIns="0" bIns="0">
            <a:spAutoFit/>
          </a:bodyPr>
          <a:lstStyle>
            <a:lvl1pPr marL="0" indent="0" algn="l">
              <a:lnSpc>
                <a:spcPts val="2650"/>
              </a:lnSpc>
              <a:spcBef>
                <a:spcPts val="0"/>
              </a:spcBef>
              <a:buNone/>
              <a:defRPr sz="1800" baseline="0">
                <a:latin typeface="+mj-lt"/>
              </a:defRPr>
            </a:lvl1pPr>
          </a:lstStyle>
          <a:p>
            <a:r>
              <a:rPr lang="en-US" dirty="0"/>
              <a:t>123 Street, City, State 45678</a:t>
            </a:r>
            <a:endParaRPr lang="ru-RU" dirty="0"/>
          </a:p>
        </p:txBody>
      </p:sp>
      <p:sp>
        <p:nvSpPr>
          <p:cNvPr id="14" name="Text Placeholder 4"/>
          <p:cNvSpPr>
            <a:spLocks noGrp="1"/>
          </p:cNvSpPr>
          <p:nvPr>
            <p:ph type="body" sz="quarter" idx="28" hasCustomPrompt="1"/>
          </p:nvPr>
        </p:nvSpPr>
        <p:spPr>
          <a:xfrm>
            <a:off x="2145078" y="2719955"/>
            <a:ext cx="3589798" cy="393698"/>
          </a:xfrm>
          <a:prstGeom prst="rect">
            <a:avLst/>
          </a:prstGeom>
        </p:spPr>
        <p:txBody>
          <a:bodyPr wrap="square" lIns="0" tIns="0" rIns="0" bIns="0">
            <a:spAutoFit/>
          </a:bodyPr>
          <a:lstStyle>
            <a:lvl1pPr marL="0" indent="0" algn="l">
              <a:lnSpc>
                <a:spcPts val="3500"/>
              </a:lnSpc>
              <a:spcBef>
                <a:spcPts val="0"/>
              </a:spcBef>
              <a:buNone/>
              <a:defRPr sz="1800" baseline="0">
                <a:latin typeface="+mn-lt"/>
              </a:defRPr>
            </a:lvl1pPr>
          </a:lstStyle>
          <a:p>
            <a:pPr lvl="0"/>
            <a:r>
              <a:rPr lang="en-US" dirty="0"/>
              <a:t>Address</a:t>
            </a:r>
            <a:endParaRPr lang="ru-RU" dirty="0"/>
          </a:p>
        </p:txBody>
      </p:sp>
      <p:sp>
        <p:nvSpPr>
          <p:cNvPr id="15" name="Text Placeholder 4"/>
          <p:cNvSpPr>
            <a:spLocks noGrp="1"/>
          </p:cNvSpPr>
          <p:nvPr>
            <p:ph type="body" sz="quarter" idx="18" hasCustomPrompt="1"/>
          </p:nvPr>
        </p:nvSpPr>
        <p:spPr>
          <a:xfrm>
            <a:off x="6452250" y="2719955"/>
            <a:ext cx="3604424" cy="393698"/>
          </a:xfrm>
          <a:prstGeom prst="rect">
            <a:avLst/>
          </a:prstGeom>
        </p:spPr>
        <p:txBody>
          <a:bodyPr wrap="square" lIns="0" tIns="0" rIns="0" bIns="0">
            <a:spAutoFit/>
          </a:bodyPr>
          <a:lstStyle>
            <a:lvl1pPr marL="0" indent="0" algn="l">
              <a:lnSpc>
                <a:spcPts val="3500"/>
              </a:lnSpc>
              <a:spcBef>
                <a:spcPts val="0"/>
              </a:spcBef>
              <a:buNone/>
              <a:defRPr sz="1800" baseline="0">
                <a:latin typeface="+mn-lt"/>
              </a:defRPr>
            </a:lvl1pPr>
          </a:lstStyle>
          <a:p>
            <a:pPr lvl="0"/>
            <a:r>
              <a:rPr lang="en-US" dirty="0"/>
              <a:t>Phone</a:t>
            </a:r>
            <a:endParaRPr lang="ru-RU" dirty="0"/>
          </a:p>
        </p:txBody>
      </p:sp>
      <p:sp>
        <p:nvSpPr>
          <p:cNvPr id="16" name="Text Placeholder 10"/>
          <p:cNvSpPr>
            <a:spLocks noGrp="1"/>
          </p:cNvSpPr>
          <p:nvPr>
            <p:ph type="body" sz="quarter" idx="19" hasCustomPrompt="1"/>
          </p:nvPr>
        </p:nvSpPr>
        <p:spPr>
          <a:xfrm>
            <a:off x="6452250" y="3187334"/>
            <a:ext cx="3604424" cy="320601"/>
          </a:xfrm>
          <a:prstGeom prst="rect">
            <a:avLst/>
          </a:prstGeom>
        </p:spPr>
        <p:txBody>
          <a:bodyPr wrap="square" lIns="0" tIns="0" rIns="0" bIns="0">
            <a:spAutoFit/>
          </a:bodyPr>
          <a:lstStyle>
            <a:lvl1pPr marL="0" indent="0" algn="l">
              <a:lnSpc>
                <a:spcPts val="2650"/>
              </a:lnSpc>
              <a:spcBef>
                <a:spcPts val="0"/>
              </a:spcBef>
              <a:buNone/>
              <a:defRPr sz="1800" baseline="0">
                <a:latin typeface="+mj-lt"/>
              </a:defRPr>
            </a:lvl1pPr>
          </a:lstStyle>
          <a:p>
            <a:r>
              <a:rPr lang="en-US" dirty="0"/>
              <a:t>1234 56 7890</a:t>
            </a:r>
            <a:endParaRPr lang="ru-RU" dirty="0"/>
          </a:p>
        </p:txBody>
      </p:sp>
      <p:sp>
        <p:nvSpPr>
          <p:cNvPr id="17" name="Text Placeholder 10"/>
          <p:cNvSpPr>
            <a:spLocks noGrp="1"/>
          </p:cNvSpPr>
          <p:nvPr>
            <p:ph type="body" sz="quarter" idx="20" hasCustomPrompt="1"/>
          </p:nvPr>
        </p:nvSpPr>
        <p:spPr>
          <a:xfrm>
            <a:off x="2146666" y="4623902"/>
            <a:ext cx="3588210" cy="320601"/>
          </a:xfrm>
          <a:prstGeom prst="rect">
            <a:avLst/>
          </a:prstGeom>
        </p:spPr>
        <p:txBody>
          <a:bodyPr wrap="square" lIns="0" tIns="0" rIns="0" bIns="0">
            <a:spAutoFit/>
          </a:bodyPr>
          <a:lstStyle>
            <a:lvl1pPr marL="0" indent="0" algn="l">
              <a:lnSpc>
                <a:spcPts val="2650"/>
              </a:lnSpc>
              <a:spcBef>
                <a:spcPts val="0"/>
              </a:spcBef>
              <a:buNone/>
              <a:defRPr sz="1800" baseline="0">
                <a:latin typeface="+mj-lt"/>
              </a:defRPr>
            </a:lvl1pPr>
          </a:lstStyle>
          <a:p>
            <a:r>
              <a:rPr lang="en-US" dirty="0"/>
              <a:t>www.companyname.com</a:t>
            </a:r>
            <a:endParaRPr lang="ru-RU" dirty="0"/>
          </a:p>
        </p:txBody>
      </p:sp>
      <p:sp>
        <p:nvSpPr>
          <p:cNvPr id="18" name="Text Placeholder 4"/>
          <p:cNvSpPr>
            <a:spLocks noGrp="1"/>
          </p:cNvSpPr>
          <p:nvPr>
            <p:ph type="body" sz="quarter" idx="21" hasCustomPrompt="1"/>
          </p:nvPr>
        </p:nvSpPr>
        <p:spPr>
          <a:xfrm>
            <a:off x="2146665" y="4166048"/>
            <a:ext cx="3588211" cy="393698"/>
          </a:xfrm>
          <a:prstGeom prst="rect">
            <a:avLst/>
          </a:prstGeom>
        </p:spPr>
        <p:txBody>
          <a:bodyPr wrap="square" lIns="0" tIns="0" rIns="0" bIns="0">
            <a:spAutoFit/>
          </a:bodyPr>
          <a:lstStyle>
            <a:lvl1pPr marL="0" indent="0" algn="l">
              <a:lnSpc>
                <a:spcPts val="3500"/>
              </a:lnSpc>
              <a:spcBef>
                <a:spcPts val="0"/>
              </a:spcBef>
              <a:buNone/>
              <a:defRPr sz="1800" baseline="0">
                <a:latin typeface="+mn-lt"/>
              </a:defRPr>
            </a:lvl1pPr>
          </a:lstStyle>
          <a:p>
            <a:pPr lvl="0"/>
            <a:r>
              <a:rPr lang="en-US" dirty="0"/>
              <a:t>Website</a:t>
            </a:r>
            <a:endParaRPr lang="ru-RU" dirty="0"/>
          </a:p>
        </p:txBody>
      </p:sp>
      <p:sp>
        <p:nvSpPr>
          <p:cNvPr id="19" name="Text Placeholder 4"/>
          <p:cNvSpPr>
            <a:spLocks noGrp="1"/>
          </p:cNvSpPr>
          <p:nvPr>
            <p:ph type="body" sz="quarter" idx="22" hasCustomPrompt="1"/>
          </p:nvPr>
        </p:nvSpPr>
        <p:spPr>
          <a:xfrm>
            <a:off x="6466876" y="4159817"/>
            <a:ext cx="3589798" cy="393698"/>
          </a:xfrm>
          <a:prstGeom prst="rect">
            <a:avLst/>
          </a:prstGeom>
        </p:spPr>
        <p:txBody>
          <a:bodyPr wrap="square" lIns="0" tIns="0" rIns="0" bIns="0">
            <a:spAutoFit/>
          </a:bodyPr>
          <a:lstStyle>
            <a:lvl1pPr marL="0" indent="0" algn="l">
              <a:lnSpc>
                <a:spcPts val="3500"/>
              </a:lnSpc>
              <a:spcBef>
                <a:spcPts val="0"/>
              </a:spcBef>
              <a:buNone/>
              <a:defRPr sz="1800" baseline="0">
                <a:latin typeface="+mn-lt"/>
              </a:defRPr>
            </a:lvl1pPr>
          </a:lstStyle>
          <a:p>
            <a:pPr lvl="0"/>
            <a:r>
              <a:rPr lang="en-US" dirty="0"/>
              <a:t>Email</a:t>
            </a:r>
            <a:endParaRPr lang="ru-RU" dirty="0"/>
          </a:p>
        </p:txBody>
      </p:sp>
      <p:sp>
        <p:nvSpPr>
          <p:cNvPr id="20" name="Text Placeholder 10"/>
          <p:cNvSpPr>
            <a:spLocks noGrp="1"/>
          </p:cNvSpPr>
          <p:nvPr>
            <p:ph type="body" sz="quarter" idx="23" hasCustomPrompt="1"/>
          </p:nvPr>
        </p:nvSpPr>
        <p:spPr>
          <a:xfrm>
            <a:off x="6452250" y="4623902"/>
            <a:ext cx="3589798" cy="320601"/>
          </a:xfrm>
          <a:prstGeom prst="rect">
            <a:avLst/>
          </a:prstGeom>
        </p:spPr>
        <p:txBody>
          <a:bodyPr wrap="square" lIns="0" tIns="0" rIns="0" bIns="0">
            <a:spAutoFit/>
          </a:bodyPr>
          <a:lstStyle>
            <a:lvl1pPr marL="0" indent="0" algn="l">
              <a:lnSpc>
                <a:spcPts val="2650"/>
              </a:lnSpc>
              <a:spcBef>
                <a:spcPts val="0"/>
              </a:spcBef>
              <a:buNone/>
              <a:defRPr sz="1800" baseline="0">
                <a:latin typeface="+mj-lt"/>
              </a:defRPr>
            </a:lvl1pPr>
          </a:lstStyle>
          <a:p>
            <a:r>
              <a:rPr lang="en-US" dirty="0"/>
              <a:t>mail@companyname.com</a:t>
            </a:r>
            <a:endParaRPr lang="ru-RU" dirty="0"/>
          </a:p>
        </p:txBody>
      </p:sp>
    </p:spTree>
    <p:extLst>
      <p:ext uri="{BB962C8B-B14F-4D97-AF65-F5344CB8AC3E}">
        <p14:creationId xmlns:p14="http://schemas.microsoft.com/office/powerpoint/2010/main" val="4003226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95371" y="1808957"/>
            <a:ext cx="5200988" cy="1692771"/>
          </a:xfrm>
          <a:prstGeom prst="rect">
            <a:avLst/>
          </a:prstGeom>
        </p:spPr>
        <p:txBody>
          <a:bodyPr>
            <a:spAutoFit/>
          </a:bodyPr>
          <a:lstStyle>
            <a:lvl1pPr marL="0" indent="0">
              <a:lnSpc>
                <a:spcPct val="100000"/>
              </a:lnSpc>
              <a:spcBef>
                <a:spcPts val="0"/>
              </a:spcBef>
              <a:buNone/>
              <a:defRPr sz="5200" b="1" cap="all" baseline="0">
                <a:latin typeface="+mj-lt"/>
              </a:defRPr>
            </a:lvl1pPr>
          </a:lstStyle>
          <a:p>
            <a:pPr lvl="0"/>
            <a:r>
              <a:rPr lang="en-US" dirty="0"/>
              <a:t>Sense Full</a:t>
            </a:r>
          </a:p>
          <a:p>
            <a:pPr lvl="0"/>
            <a:r>
              <a:rPr lang="en-US" dirty="0"/>
              <a:t>of Expertise</a:t>
            </a:r>
          </a:p>
        </p:txBody>
      </p:sp>
      <p:sp>
        <p:nvSpPr>
          <p:cNvPr id="12" name="Picture Placeholder 11"/>
          <p:cNvSpPr>
            <a:spLocks noGrp="1"/>
          </p:cNvSpPr>
          <p:nvPr>
            <p:ph type="pic" sz="quarter" idx="13"/>
          </p:nvPr>
        </p:nvSpPr>
        <p:spPr>
          <a:xfrm>
            <a:off x="6095603" y="1268319"/>
            <a:ext cx="5401027" cy="4321269"/>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solidFill>
              </a:defRPr>
            </a:lvl1pPr>
          </a:lstStyle>
          <a:p>
            <a:endParaRPr lang="en-US" dirty="0"/>
          </a:p>
        </p:txBody>
      </p:sp>
      <p:sp>
        <p:nvSpPr>
          <p:cNvPr id="14" name="Text Placeholder 13"/>
          <p:cNvSpPr>
            <a:spLocks noGrp="1"/>
          </p:cNvSpPr>
          <p:nvPr>
            <p:ph type="body" sz="quarter" idx="14" hasCustomPrompt="1"/>
          </p:nvPr>
        </p:nvSpPr>
        <p:spPr>
          <a:xfrm>
            <a:off x="2311245" y="4508897"/>
            <a:ext cx="3585114" cy="1142942"/>
          </a:xfrm>
          <a:prstGeom prst="rect">
            <a:avLst/>
          </a:prstGeom>
        </p:spPr>
        <p:txBody>
          <a:bodyPr>
            <a:spAutoFit/>
          </a:bodyPr>
          <a:lstStyle>
            <a:lvl1pPr marL="0" marR="0" indent="0" algn="l" defTabSz="914355" rtl="0" eaLnBrk="1" fontAlgn="auto" latinLnBrk="0" hangingPunct="1">
              <a:lnSpc>
                <a:spcPct val="120000"/>
              </a:lnSpc>
              <a:spcBef>
                <a:spcPts val="0"/>
              </a:spcBef>
              <a:spcAft>
                <a:spcPts val="0"/>
              </a:spcAft>
              <a:buClrTx/>
              <a:buSzTx/>
              <a:buFont typeface="Arial" panose="020B0604020202020204" pitchFamily="34" charset="0"/>
              <a:buNone/>
              <a:tabLst/>
              <a:defRPr sz="1450" b="0">
                <a:latin typeface="+mn-lt"/>
              </a:defRPr>
            </a:lvl1pPr>
          </a:lstStyle>
          <a:p>
            <a:pPr lvl="0"/>
            <a:r>
              <a:rPr lang="en-US" dirty="0"/>
              <a:t>Address: 123 Street, City, State 45678</a:t>
            </a:r>
          </a:p>
          <a:p>
            <a:pPr lvl="0"/>
            <a:r>
              <a:rPr lang="en-US" dirty="0"/>
              <a:t>Phone: 1234 56 7890</a:t>
            </a:r>
          </a:p>
          <a:p>
            <a:pPr lvl="0"/>
            <a:r>
              <a:rPr lang="en-US" dirty="0"/>
              <a:t>Web-site: www.companyname.com</a:t>
            </a:r>
          </a:p>
          <a:p>
            <a:pPr marL="0" marR="0" lvl="0" indent="0" algn="l" defTabSz="914355" rtl="0" eaLnBrk="1" fontAlgn="auto" latinLnBrk="0" hangingPunct="1">
              <a:lnSpc>
                <a:spcPct val="120000"/>
              </a:lnSpc>
              <a:spcBef>
                <a:spcPts val="0"/>
              </a:spcBef>
              <a:spcAft>
                <a:spcPts val="0"/>
              </a:spcAft>
              <a:buClrTx/>
              <a:buSzTx/>
              <a:buFont typeface="Arial" panose="020B0604020202020204" pitchFamily="34" charset="0"/>
              <a:buNone/>
              <a:tabLst/>
              <a:defRPr/>
            </a:pPr>
            <a:r>
              <a:rPr lang="en-US" dirty="0"/>
              <a:t>E-mail: yourcompany@name.com</a:t>
            </a:r>
          </a:p>
        </p:txBody>
      </p:sp>
      <p:sp>
        <p:nvSpPr>
          <p:cNvPr id="7"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174749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95767" y="1539082"/>
            <a:ext cx="10800466" cy="892552"/>
          </a:xfrm>
          <a:prstGeom prst="rect">
            <a:avLst/>
          </a:prstGeom>
          <a:noFill/>
        </p:spPr>
        <p:txBody>
          <a:bodyPr>
            <a:spAutoFit/>
          </a:bodyPr>
          <a:lstStyle>
            <a:lvl1pPr marL="0" indent="0" algn="ctr">
              <a:lnSpc>
                <a:spcPct val="100000"/>
              </a:lnSpc>
              <a:spcBef>
                <a:spcPts val="0"/>
              </a:spcBef>
              <a:buNone/>
              <a:defRPr sz="5200" b="1" cap="all" baseline="0">
                <a:solidFill>
                  <a:schemeClr val="tx2"/>
                </a:solidFill>
                <a:latin typeface="+mj-lt"/>
              </a:defRPr>
            </a:lvl1pPr>
          </a:lstStyle>
          <a:p>
            <a:pPr lvl="0"/>
            <a:r>
              <a:rPr lang="en-US" dirty="0"/>
              <a:t>Table of contents</a:t>
            </a:r>
          </a:p>
        </p:txBody>
      </p:sp>
      <p:sp>
        <p:nvSpPr>
          <p:cNvPr id="14" name="Text Placeholder 13"/>
          <p:cNvSpPr>
            <a:spLocks noGrp="1"/>
          </p:cNvSpPr>
          <p:nvPr>
            <p:ph type="body" sz="quarter" idx="14" hasCustomPrompt="1"/>
          </p:nvPr>
        </p:nvSpPr>
        <p:spPr>
          <a:xfrm>
            <a:off x="2675112" y="2618582"/>
            <a:ext cx="2340921" cy="2643031"/>
          </a:xfrm>
          <a:prstGeom prst="rect">
            <a:avLst/>
          </a:prstGeom>
        </p:spPr>
        <p:txBody>
          <a:bodyPr wrap="square">
            <a:spAutoFit/>
          </a:bodyPr>
          <a:lstStyle>
            <a:lvl1pPr marL="0" indent="0">
              <a:lnSpc>
                <a:spcPct val="150000"/>
              </a:lnSpc>
              <a:spcBef>
                <a:spcPts val="0"/>
              </a:spcBef>
              <a:buNone/>
              <a:defRPr sz="2250" b="0">
                <a:latin typeface="+mn-lt"/>
              </a:defRPr>
            </a:lvl1pPr>
          </a:lstStyle>
          <a:p>
            <a:pPr lvl="0"/>
            <a:r>
              <a:rPr lang="en-US" dirty="0"/>
              <a:t>Introduction</a:t>
            </a:r>
            <a:br>
              <a:rPr lang="en-US" dirty="0"/>
            </a:br>
            <a:r>
              <a:rPr lang="en-US" dirty="0"/>
              <a:t>Stories</a:t>
            </a:r>
            <a:br>
              <a:rPr lang="en-US" dirty="0"/>
            </a:br>
            <a:r>
              <a:rPr lang="en-US" dirty="0"/>
              <a:t>Infographics</a:t>
            </a:r>
            <a:br>
              <a:rPr lang="en-US" dirty="0"/>
            </a:br>
            <a:r>
              <a:rPr lang="en-US" dirty="0"/>
              <a:t>Summary</a:t>
            </a:r>
            <a:br>
              <a:rPr lang="en-US" dirty="0"/>
            </a:br>
            <a:r>
              <a:rPr lang="en-US" dirty="0"/>
              <a:t>Contacts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9" name="Text Placeholder 13"/>
          <p:cNvSpPr>
            <a:spLocks noGrp="1"/>
          </p:cNvSpPr>
          <p:nvPr>
            <p:ph type="body" sz="quarter" idx="16" hasCustomPrompt="1"/>
          </p:nvPr>
        </p:nvSpPr>
        <p:spPr>
          <a:xfrm>
            <a:off x="8499329" y="2618582"/>
            <a:ext cx="1015581" cy="2643031"/>
          </a:xfrm>
          <a:prstGeom prst="rect">
            <a:avLst/>
          </a:prstGeom>
        </p:spPr>
        <p:txBody>
          <a:bodyPr wrap="square">
            <a:spAutoFit/>
          </a:bodyPr>
          <a:lstStyle>
            <a:lvl1pPr marL="0" indent="0" algn="r">
              <a:lnSpc>
                <a:spcPct val="150000"/>
              </a:lnSpc>
              <a:spcBef>
                <a:spcPts val="0"/>
              </a:spcBef>
              <a:buNone/>
              <a:defRPr sz="2250" b="0">
                <a:latin typeface="+mn-lt"/>
              </a:defRPr>
            </a:lvl1pPr>
          </a:lstStyle>
          <a:p>
            <a:pPr lvl="0"/>
            <a:r>
              <a:rPr lang="en-US" dirty="0"/>
              <a:t>02</a:t>
            </a:r>
            <a:br>
              <a:rPr lang="en-US" dirty="0"/>
            </a:br>
            <a:r>
              <a:rPr lang="en-US" dirty="0"/>
              <a:t>04</a:t>
            </a:r>
            <a:br>
              <a:rPr lang="en-US" dirty="0"/>
            </a:br>
            <a:r>
              <a:rPr lang="en-US" dirty="0"/>
              <a:t>28</a:t>
            </a:r>
            <a:br>
              <a:rPr lang="en-US" dirty="0"/>
            </a:br>
            <a:r>
              <a:rPr lang="en-US" dirty="0"/>
              <a:t>44</a:t>
            </a:r>
            <a:br>
              <a:rPr lang="en-US" dirty="0"/>
            </a:br>
            <a:r>
              <a:rPr lang="en-US" dirty="0"/>
              <a:t>48</a:t>
            </a:r>
          </a:p>
        </p:txBody>
      </p:sp>
      <p:sp>
        <p:nvSpPr>
          <p:cNvPr id="7" name="Picture Placeholder 6"/>
          <p:cNvSpPr>
            <a:spLocks noGrp="1"/>
          </p:cNvSpPr>
          <p:nvPr>
            <p:ph type="pic" sz="quarter" idx="27"/>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21350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95371" y="4509294"/>
            <a:ext cx="3095826" cy="1080294"/>
          </a:xfrm>
          <a:prstGeom prst="rect">
            <a:avLst/>
          </a:prstGeom>
        </p:spPr>
        <p:txBody>
          <a:bodyPr>
            <a:spAutoFit/>
          </a:bodyPr>
          <a:lstStyle>
            <a:lvl1pPr marL="0" indent="0">
              <a:lnSpc>
                <a:spcPct val="120000"/>
              </a:lnSpc>
              <a:spcBef>
                <a:spcPts val="0"/>
              </a:spcBef>
              <a:buNone/>
              <a:defRPr sz="1800"/>
            </a:lvl1pPr>
          </a:lstStyle>
          <a:p>
            <a:pPr lvl="0"/>
            <a:r>
              <a:rPr lang="en-US" dirty="0"/>
              <a:t>Lorem </a:t>
            </a:r>
            <a:r>
              <a:rPr lang="en-US" dirty="0" err="1"/>
              <a:t>ipsumdol</a:t>
            </a:r>
            <a:r>
              <a:rPr lang="en-US" dirty="0"/>
              <a:t> </a:t>
            </a:r>
            <a:r>
              <a:rPr lang="en-US" dirty="0" err="1"/>
              <a:t>orsiteriawer</a:t>
            </a:r>
            <a:r>
              <a:rPr lang="en-US" dirty="0"/>
              <a:t> met, </a:t>
            </a:r>
            <a:r>
              <a:rPr lang="en-US" dirty="0" err="1"/>
              <a:t>conocteturpo</a:t>
            </a:r>
            <a:r>
              <a:rPr lang="en-US" dirty="0"/>
              <a:t>. </a:t>
            </a:r>
            <a:r>
              <a:rPr lang="en-US" dirty="0" err="1"/>
              <a:t>Loremop</a:t>
            </a:r>
            <a:r>
              <a:rPr lang="en-US" dirty="0"/>
              <a:t> ipsum </a:t>
            </a:r>
            <a:r>
              <a:rPr lang="en-US" dirty="0" err="1"/>
              <a:t>dolorsit</a:t>
            </a:r>
            <a:r>
              <a:rPr lang="en-US" dirty="0"/>
              <a:t> </a:t>
            </a:r>
            <a:r>
              <a:rPr lang="en-US" dirty="0" err="1"/>
              <a:t>weropret</a:t>
            </a:r>
            <a:r>
              <a:rPr lang="en-US" dirty="0"/>
              <a:t>.</a:t>
            </a:r>
          </a:p>
        </p:txBody>
      </p:sp>
      <p:sp>
        <p:nvSpPr>
          <p:cNvPr id="16" name="Text Placeholder 14"/>
          <p:cNvSpPr>
            <a:spLocks noGrp="1"/>
          </p:cNvSpPr>
          <p:nvPr>
            <p:ph type="body" sz="quarter" idx="20" hasCustomPrompt="1"/>
          </p:nvPr>
        </p:nvSpPr>
        <p:spPr>
          <a:xfrm>
            <a:off x="4548087" y="4509294"/>
            <a:ext cx="3095826" cy="1064137"/>
          </a:xfrm>
          <a:prstGeom prst="rect">
            <a:avLst/>
          </a:prstGeom>
        </p:spPr>
        <p:txBody>
          <a:bodyPr wrap="square">
            <a:spAutoFit/>
          </a:bodyPr>
          <a:lstStyle>
            <a:lvl1pPr marL="0" indent="0">
              <a:lnSpc>
                <a:spcPct val="120000"/>
              </a:lnSpc>
              <a:spcBef>
                <a:spcPts val="0"/>
              </a:spcBef>
              <a:buNone/>
              <a:defRPr sz="1800"/>
            </a:lvl1pPr>
          </a:lstStyle>
          <a:p>
            <a:pPr lvl="0"/>
            <a:r>
              <a:rPr lang="en-US" dirty="0" err="1"/>
              <a:t>Etia</a:t>
            </a:r>
            <a:r>
              <a:rPr lang="en-US" dirty="0"/>
              <a:t> </a:t>
            </a:r>
            <a:r>
              <a:rPr lang="en-US" dirty="0" err="1"/>
              <a:t>lacinia</a:t>
            </a:r>
            <a:r>
              <a:rPr lang="en-US" dirty="0"/>
              <a:t> </a:t>
            </a:r>
            <a:r>
              <a:rPr lang="en-US" dirty="0" err="1"/>
              <a:t>fermentum</a:t>
            </a:r>
            <a:r>
              <a:rPr lang="en-US" dirty="0"/>
              <a:t> ester non </a:t>
            </a:r>
            <a:r>
              <a:rPr lang="en-US" dirty="0" err="1"/>
              <a:t>lobaecnas</a:t>
            </a:r>
            <a:r>
              <a:rPr lang="en-US" dirty="0"/>
              <a:t> </a:t>
            </a:r>
            <a:r>
              <a:rPr lang="en-US" dirty="0" err="1"/>
              <a:t>ren</a:t>
            </a:r>
            <a:r>
              <a:rPr lang="en-US" dirty="0"/>
              <a:t> </a:t>
            </a:r>
            <a:r>
              <a:rPr lang="en-US" dirty="0" err="1"/>
              <a:t>cteturapo</a:t>
            </a:r>
            <a:r>
              <a:rPr lang="en-US" dirty="0"/>
              <a:t> </a:t>
            </a:r>
            <a:r>
              <a:rPr lang="en-US" dirty="0" err="1"/>
              <a:t>adipiscing</a:t>
            </a:r>
            <a:r>
              <a:rPr lang="en-US" dirty="0"/>
              <a:t> </a:t>
            </a:r>
            <a:r>
              <a:rPr lang="en-US" dirty="0" err="1"/>
              <a:t>eliter</a:t>
            </a:r>
            <a:r>
              <a:rPr lang="en-US" dirty="0"/>
              <a:t> </a:t>
            </a:r>
            <a:r>
              <a:rPr lang="en-US" dirty="0" err="1"/>
              <a:t>retop</a:t>
            </a:r>
            <a:r>
              <a:rPr lang="en-US" dirty="0"/>
              <a:t>.</a:t>
            </a:r>
          </a:p>
        </p:txBody>
      </p:sp>
      <p:sp>
        <p:nvSpPr>
          <p:cNvPr id="17" name="Text Placeholder 14"/>
          <p:cNvSpPr>
            <a:spLocks noGrp="1"/>
          </p:cNvSpPr>
          <p:nvPr>
            <p:ph type="body" sz="quarter" idx="21" hasCustomPrompt="1"/>
          </p:nvPr>
        </p:nvSpPr>
        <p:spPr>
          <a:xfrm>
            <a:off x="8400803" y="4509294"/>
            <a:ext cx="3095826" cy="1080294"/>
          </a:xfrm>
          <a:prstGeom prst="rect">
            <a:avLst/>
          </a:prstGeom>
        </p:spPr>
        <p:txBody>
          <a:bodyPr>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a:t>
            </a:r>
            <a:r>
              <a:rPr lang="en-US" dirty="0"/>
              <a:t> </a:t>
            </a:r>
            <a:r>
              <a:rPr lang="en-US" dirty="0" err="1"/>
              <a:t>rewt</a:t>
            </a:r>
            <a:r>
              <a:rPr lang="en-US" dirty="0"/>
              <a:t> </a:t>
            </a:r>
            <a:r>
              <a:rPr lang="en-US" dirty="0" err="1"/>
              <a:t>oprdisa</a:t>
            </a:r>
            <a:r>
              <a:rPr lang="en-US" dirty="0"/>
              <a:t> </a:t>
            </a:r>
            <a:r>
              <a:rPr lang="en-US" dirty="0" err="1"/>
              <a:t>etlectus</a:t>
            </a:r>
            <a:r>
              <a:rPr lang="en-US" dirty="0"/>
              <a:t>, </a:t>
            </a:r>
            <a:r>
              <a:rPr lang="en-US" dirty="0" err="1"/>
              <a:t>sitamih</a:t>
            </a:r>
            <a:r>
              <a:rPr lang="en-US" dirty="0"/>
              <a:t>. </a:t>
            </a:r>
            <a:r>
              <a:rPr lang="en-US" dirty="0" err="1"/>
              <a:t>Praesenter</a:t>
            </a:r>
            <a:r>
              <a:rPr lang="en-US" dirty="0"/>
              <a:t> </a:t>
            </a:r>
            <a:r>
              <a:rPr lang="en-US" dirty="0" err="1"/>
              <a:t>varter</a:t>
            </a:r>
            <a:r>
              <a:rPr lang="en-US" dirty="0"/>
              <a:t> </a:t>
            </a:r>
            <a:r>
              <a:rPr lang="en-US" dirty="0" err="1"/>
              <a:t>sanisios</a:t>
            </a:r>
            <a:r>
              <a:rPr lang="en-US" dirty="0"/>
              <a:t> </a:t>
            </a:r>
            <a:r>
              <a:rPr lang="en-US" dirty="0" err="1"/>
              <a:t>vasdop</a:t>
            </a:r>
            <a:r>
              <a:rPr lang="en-US" dirty="0"/>
              <a:t>.</a:t>
            </a:r>
          </a:p>
        </p:txBody>
      </p:sp>
      <p:sp>
        <p:nvSpPr>
          <p:cNvPr id="18" name="Text Placeholder 17"/>
          <p:cNvSpPr>
            <a:spLocks noGrp="1"/>
          </p:cNvSpPr>
          <p:nvPr>
            <p:ph type="body" sz="quarter" idx="27" hasCustomPrompt="1"/>
          </p:nvPr>
        </p:nvSpPr>
        <p:spPr>
          <a:xfrm>
            <a:off x="1550239" y="2890180"/>
            <a:ext cx="1386090" cy="1386000"/>
          </a:xfrm>
          <a:custGeom>
            <a:avLst/>
            <a:gdLst>
              <a:gd name="connsiteX0" fmla="*/ 0 w 2772000"/>
              <a:gd name="connsiteY0" fmla="*/ 0 h 2772000"/>
              <a:gd name="connsiteX1" fmla="*/ 2772000 w 2772000"/>
              <a:gd name="connsiteY1" fmla="*/ 0 h 2772000"/>
              <a:gd name="connsiteX2" fmla="*/ 2772000 w 2772000"/>
              <a:gd name="connsiteY2" fmla="*/ 2772000 h 2772000"/>
              <a:gd name="connsiteX3" fmla="*/ 0 w 2772000"/>
              <a:gd name="connsiteY3" fmla="*/ 2772000 h 2772000"/>
            </a:gdLst>
            <a:ahLst/>
            <a:cxnLst>
              <a:cxn ang="0">
                <a:pos x="connsiteX0" y="connsiteY0"/>
              </a:cxn>
              <a:cxn ang="0">
                <a:pos x="connsiteX1" y="connsiteY1"/>
              </a:cxn>
              <a:cxn ang="0">
                <a:pos x="connsiteX2" y="connsiteY2"/>
              </a:cxn>
              <a:cxn ang="0">
                <a:pos x="connsiteX3" y="connsiteY3"/>
              </a:cxn>
            </a:cxnLst>
            <a:rect l="l" t="t" r="r" b="b"/>
            <a:pathLst>
              <a:path w="2772000" h="2772000">
                <a:moveTo>
                  <a:pt x="0" y="0"/>
                </a:moveTo>
                <a:lnTo>
                  <a:pt x="2772000" y="0"/>
                </a:lnTo>
                <a:lnTo>
                  <a:pt x="2772000" y="2772000"/>
                </a:lnTo>
                <a:lnTo>
                  <a:pt x="0" y="2772000"/>
                </a:lnTo>
                <a:close/>
              </a:path>
            </a:pathLst>
          </a:custGeom>
          <a:solidFill>
            <a:schemeClr val="tx2"/>
          </a:solidFill>
        </p:spPr>
        <p:txBody>
          <a:bodyPr wrap="square" lIns="360000" tIns="612000" rIns="360000" bIns="360000">
            <a:normAutofit/>
          </a:bodyPr>
          <a:lstStyle>
            <a:lvl1pPr marL="0" indent="0" algn="ctr">
              <a:spcBef>
                <a:spcPts val="0"/>
              </a:spcBef>
              <a:buNone/>
              <a:defRPr b="1" cap="all" baseline="0">
                <a:latin typeface="+mj-lt"/>
              </a:defRPr>
            </a:lvl1pPr>
          </a:lstStyle>
          <a:p>
            <a:pPr lvl="0"/>
            <a:r>
              <a:rPr lang="uk-UA" dirty="0"/>
              <a:t>11:0</a:t>
            </a:r>
            <a:r>
              <a:rPr lang="en-US" dirty="0"/>
              <a:t>0</a:t>
            </a:r>
            <a:br>
              <a:rPr lang="en-US" dirty="0"/>
            </a:br>
            <a:r>
              <a:rPr lang="en-US" dirty="0"/>
              <a:t>am</a:t>
            </a:r>
          </a:p>
        </p:txBody>
      </p:sp>
      <p:sp>
        <p:nvSpPr>
          <p:cNvPr id="19" name="Text Placeholder 18"/>
          <p:cNvSpPr>
            <a:spLocks noGrp="1"/>
          </p:cNvSpPr>
          <p:nvPr>
            <p:ph type="body" sz="quarter" idx="28" hasCustomPrompt="1"/>
          </p:nvPr>
        </p:nvSpPr>
        <p:spPr>
          <a:xfrm>
            <a:off x="5402955" y="2890180"/>
            <a:ext cx="1386090" cy="1386000"/>
          </a:xfrm>
          <a:custGeom>
            <a:avLst/>
            <a:gdLst>
              <a:gd name="connsiteX0" fmla="*/ 0 w 2772000"/>
              <a:gd name="connsiteY0" fmla="*/ 0 h 2772000"/>
              <a:gd name="connsiteX1" fmla="*/ 2772000 w 2772000"/>
              <a:gd name="connsiteY1" fmla="*/ 0 h 2772000"/>
              <a:gd name="connsiteX2" fmla="*/ 2772000 w 2772000"/>
              <a:gd name="connsiteY2" fmla="*/ 2772000 h 2772000"/>
              <a:gd name="connsiteX3" fmla="*/ 0 w 2772000"/>
              <a:gd name="connsiteY3" fmla="*/ 2772000 h 2772000"/>
            </a:gdLst>
            <a:ahLst/>
            <a:cxnLst>
              <a:cxn ang="0">
                <a:pos x="connsiteX0" y="connsiteY0"/>
              </a:cxn>
              <a:cxn ang="0">
                <a:pos x="connsiteX1" y="connsiteY1"/>
              </a:cxn>
              <a:cxn ang="0">
                <a:pos x="connsiteX2" y="connsiteY2"/>
              </a:cxn>
              <a:cxn ang="0">
                <a:pos x="connsiteX3" y="connsiteY3"/>
              </a:cxn>
            </a:cxnLst>
            <a:rect l="l" t="t" r="r" b="b"/>
            <a:pathLst>
              <a:path w="2772000" h="2772000">
                <a:moveTo>
                  <a:pt x="0" y="0"/>
                </a:moveTo>
                <a:lnTo>
                  <a:pt x="2772000" y="0"/>
                </a:lnTo>
                <a:lnTo>
                  <a:pt x="2772000" y="2772000"/>
                </a:lnTo>
                <a:lnTo>
                  <a:pt x="0" y="2772000"/>
                </a:lnTo>
                <a:close/>
              </a:path>
            </a:pathLst>
          </a:custGeom>
          <a:solidFill>
            <a:schemeClr val="tx2"/>
          </a:solidFill>
        </p:spPr>
        <p:txBody>
          <a:bodyPr wrap="square" lIns="360000" tIns="612000" rIns="360000" bIns="360000">
            <a:normAutofit/>
          </a:bodyPr>
          <a:lstStyle>
            <a:lvl1pPr marL="0" indent="0" algn="ctr">
              <a:spcBef>
                <a:spcPts val="0"/>
              </a:spcBef>
              <a:buNone/>
              <a:defRPr b="1" cap="all" baseline="0">
                <a:latin typeface="+mj-lt"/>
              </a:defRPr>
            </a:lvl1pPr>
          </a:lstStyle>
          <a:p>
            <a:pPr lvl="0"/>
            <a:r>
              <a:rPr lang="en-US" dirty="0"/>
              <a:t>2</a:t>
            </a:r>
            <a:r>
              <a:rPr lang="uk-UA" dirty="0"/>
              <a:t>:00</a:t>
            </a:r>
            <a:br>
              <a:rPr lang="en-US" dirty="0"/>
            </a:br>
            <a:r>
              <a:rPr lang="en-US" dirty="0"/>
              <a:t>pm</a:t>
            </a:r>
          </a:p>
        </p:txBody>
      </p:sp>
      <p:sp>
        <p:nvSpPr>
          <p:cNvPr id="20" name="Text Placeholder 19"/>
          <p:cNvSpPr>
            <a:spLocks noGrp="1"/>
          </p:cNvSpPr>
          <p:nvPr>
            <p:ph type="body" sz="quarter" idx="29" hasCustomPrompt="1"/>
          </p:nvPr>
        </p:nvSpPr>
        <p:spPr>
          <a:xfrm>
            <a:off x="9255671" y="2890180"/>
            <a:ext cx="1386090" cy="1386000"/>
          </a:xfrm>
          <a:custGeom>
            <a:avLst/>
            <a:gdLst>
              <a:gd name="connsiteX0" fmla="*/ 0 w 2772000"/>
              <a:gd name="connsiteY0" fmla="*/ 0 h 2772000"/>
              <a:gd name="connsiteX1" fmla="*/ 2772000 w 2772000"/>
              <a:gd name="connsiteY1" fmla="*/ 0 h 2772000"/>
              <a:gd name="connsiteX2" fmla="*/ 2772000 w 2772000"/>
              <a:gd name="connsiteY2" fmla="*/ 2772000 h 2772000"/>
              <a:gd name="connsiteX3" fmla="*/ 0 w 2772000"/>
              <a:gd name="connsiteY3" fmla="*/ 2772000 h 2772000"/>
            </a:gdLst>
            <a:ahLst/>
            <a:cxnLst>
              <a:cxn ang="0">
                <a:pos x="connsiteX0" y="connsiteY0"/>
              </a:cxn>
              <a:cxn ang="0">
                <a:pos x="connsiteX1" y="connsiteY1"/>
              </a:cxn>
              <a:cxn ang="0">
                <a:pos x="connsiteX2" y="connsiteY2"/>
              </a:cxn>
              <a:cxn ang="0">
                <a:pos x="connsiteX3" y="connsiteY3"/>
              </a:cxn>
            </a:cxnLst>
            <a:rect l="l" t="t" r="r" b="b"/>
            <a:pathLst>
              <a:path w="2772000" h="2772000">
                <a:moveTo>
                  <a:pt x="0" y="0"/>
                </a:moveTo>
                <a:lnTo>
                  <a:pt x="2772000" y="0"/>
                </a:lnTo>
                <a:lnTo>
                  <a:pt x="2772000" y="2772000"/>
                </a:lnTo>
                <a:lnTo>
                  <a:pt x="0" y="2772000"/>
                </a:lnTo>
                <a:close/>
              </a:path>
            </a:pathLst>
          </a:custGeom>
          <a:solidFill>
            <a:schemeClr val="tx2"/>
          </a:solidFill>
        </p:spPr>
        <p:txBody>
          <a:bodyPr wrap="square" lIns="360000" tIns="612000" rIns="360000" bIns="360000">
            <a:normAutofit/>
          </a:bodyPr>
          <a:lstStyle>
            <a:lvl1pPr marL="0" indent="0" algn="ctr">
              <a:spcBef>
                <a:spcPts val="0"/>
              </a:spcBef>
              <a:buNone/>
              <a:defRPr b="1" cap="all" baseline="0">
                <a:latin typeface="+mj-lt"/>
              </a:defRPr>
            </a:lvl1pPr>
          </a:lstStyle>
          <a:p>
            <a:pPr lvl="0"/>
            <a:r>
              <a:rPr lang="en-US" dirty="0"/>
              <a:t>4</a:t>
            </a:r>
            <a:r>
              <a:rPr lang="uk-UA" dirty="0"/>
              <a:t>:00</a:t>
            </a:r>
            <a:br>
              <a:rPr lang="en-US" dirty="0"/>
            </a:br>
            <a:r>
              <a:rPr lang="en-US" dirty="0"/>
              <a:t>pm</a:t>
            </a:r>
          </a:p>
        </p:txBody>
      </p:sp>
      <p:sp>
        <p:nvSpPr>
          <p:cNvPr id="21" name="Text Placeholder 9"/>
          <p:cNvSpPr>
            <a:spLocks noGrp="1"/>
          </p:cNvSpPr>
          <p:nvPr>
            <p:ph type="body" sz="quarter" idx="12" hasCustomPrompt="1"/>
          </p:nvPr>
        </p:nvSpPr>
        <p:spPr>
          <a:xfrm>
            <a:off x="695767" y="1539082"/>
            <a:ext cx="10800466" cy="892552"/>
          </a:xfrm>
          <a:prstGeom prst="rect">
            <a:avLst/>
          </a:prstGeom>
          <a:noFill/>
        </p:spPr>
        <p:txBody>
          <a:bodyPr>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agenda</a:t>
            </a:r>
          </a:p>
        </p:txBody>
      </p:sp>
      <p:sp>
        <p:nvSpPr>
          <p:cNvPr id="22" name="Picture Placeholder 6"/>
          <p:cNvSpPr>
            <a:spLocks noGrp="1"/>
          </p:cNvSpPr>
          <p:nvPr>
            <p:ph type="pic" sz="quarter" idx="30"/>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705986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1774941" y="3429000"/>
            <a:ext cx="8642119"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Etiam</a:t>
            </a:r>
            <a:r>
              <a:rPr lang="en-US" dirty="0"/>
              <a:t> </a:t>
            </a:r>
            <a:r>
              <a:rPr lang="en-US" dirty="0" err="1"/>
              <a:t>lacinia</a:t>
            </a:r>
            <a:r>
              <a:rPr lang="en-US" dirty="0"/>
              <a:t> </a:t>
            </a:r>
            <a:r>
              <a:rPr lang="en-US" dirty="0" err="1"/>
              <a:t>fermentum</a:t>
            </a:r>
            <a:r>
              <a:rPr lang="en-US" dirty="0"/>
              <a:t> </a:t>
            </a:r>
            <a:r>
              <a:rPr lang="en-US" dirty="0" err="1"/>
              <a:t>est</a:t>
            </a:r>
            <a:r>
              <a:rPr lang="en-US" dirty="0"/>
              <a:t> non </a:t>
            </a:r>
            <a:r>
              <a:rPr lang="en-US" dirty="0" err="1"/>
              <a:t>lobortis</a:t>
            </a:r>
            <a:r>
              <a:rPr lang="en-US" dirty="0"/>
              <a:t>. Maecenas non </a:t>
            </a:r>
            <a:r>
              <a:rPr lang="en-US" dirty="0" err="1"/>
              <a:t>facilisis</a:t>
            </a:r>
            <a:r>
              <a:rPr lang="en-US" dirty="0"/>
              <a:t> libero. </a:t>
            </a:r>
            <a:r>
              <a:rPr lang="en-US" dirty="0" err="1"/>
              <a:t>Curabitur</a:t>
            </a:r>
            <a:r>
              <a:rPr lang="en-US" dirty="0"/>
              <a:t> </a:t>
            </a:r>
            <a:r>
              <a:rPr lang="en-US" dirty="0" err="1"/>
              <a:t>malesuada</a:t>
            </a:r>
            <a:r>
              <a:rPr lang="en-US" dirty="0"/>
              <a:t> </a:t>
            </a:r>
            <a:r>
              <a:rPr lang="en-US" dirty="0" err="1"/>
              <a:t>interdum</a:t>
            </a:r>
            <a:r>
              <a:rPr lang="en-US" dirty="0"/>
              <a:t> </a:t>
            </a:r>
            <a:r>
              <a:rPr lang="en-US" dirty="0" err="1"/>
              <a:t>scelerisque</a:t>
            </a:r>
            <a:r>
              <a:rPr lang="en-US" dirty="0"/>
              <a:t>. </a:t>
            </a:r>
            <a:r>
              <a:rPr lang="en-US" dirty="0" err="1"/>
              <a:t>Vestibulum</a:t>
            </a:r>
            <a:r>
              <a:rPr lang="en-US" dirty="0"/>
              <a:t> </a:t>
            </a:r>
            <a:r>
              <a:rPr lang="en-US" dirty="0" err="1"/>
              <a:t>sollicitudin</a:t>
            </a:r>
            <a:r>
              <a:rPr lang="en-US" dirty="0"/>
              <a:t> </a:t>
            </a:r>
            <a:r>
              <a:rPr lang="en-US" dirty="0" err="1"/>
              <a:t>eget</a:t>
            </a:r>
            <a:r>
              <a:rPr lang="en-US" dirty="0"/>
              <a:t> ante curs us </a:t>
            </a:r>
            <a:r>
              <a:rPr lang="en-US" dirty="0" err="1"/>
              <a:t>pretium</a:t>
            </a:r>
            <a:r>
              <a:rPr lang="en-US" dirty="0"/>
              <a:t>. </a:t>
            </a:r>
            <a:r>
              <a:rPr lang="en-US" dirty="0" err="1"/>
              <a:t>Curabitu</a:t>
            </a:r>
            <a:r>
              <a:rPr lang="en-US" dirty="0"/>
              <a:t> </a:t>
            </a:r>
            <a:r>
              <a:rPr lang="en-US" dirty="0" err="1"/>
              <a:t>werport</a:t>
            </a:r>
            <a:r>
              <a:rPr lang="en-US" dirty="0"/>
              <a:t> </a:t>
            </a:r>
            <a:r>
              <a:rPr lang="en-US" dirty="0" err="1"/>
              <a:t>reget</a:t>
            </a:r>
            <a:r>
              <a:rPr lang="en-US" dirty="0"/>
              <a:t> </a:t>
            </a:r>
            <a:r>
              <a:rPr lang="en-US" dirty="0" err="1"/>
              <a:t>imperdiet</a:t>
            </a:r>
            <a:r>
              <a:rPr lang="en-US" dirty="0"/>
              <a:t> </a:t>
            </a:r>
            <a:r>
              <a:rPr lang="en-US" dirty="0" err="1"/>
              <a:t>tellus</a:t>
            </a:r>
            <a:r>
              <a:rPr lang="en-US" dirty="0"/>
              <a:t>, </a:t>
            </a:r>
            <a:r>
              <a:rPr lang="en-US" dirty="0" err="1"/>
              <a:t>venenat</a:t>
            </a:r>
            <a:r>
              <a:rPr lang="en-US" dirty="0"/>
              <a:t> is </a:t>
            </a:r>
            <a:r>
              <a:rPr lang="en-US" dirty="0" err="1"/>
              <a:t>sodale</a:t>
            </a:r>
            <a:r>
              <a:rPr lang="en-US" dirty="0"/>
              <a:t> </a:t>
            </a:r>
            <a:r>
              <a:rPr lang="en-US" dirty="0" err="1"/>
              <a:t>sertopew</a:t>
            </a:r>
            <a:r>
              <a:rPr lang="en-US" dirty="0"/>
              <a:t> </a:t>
            </a:r>
            <a:r>
              <a:rPr lang="en-US" dirty="0" err="1"/>
              <a:t>justotia</a:t>
            </a:r>
            <a:r>
              <a:rPr lang="en-US" dirty="0"/>
              <a:t> </a:t>
            </a:r>
            <a:r>
              <a:rPr lang="en-US" dirty="0" err="1"/>
              <a:t>lacinia</a:t>
            </a:r>
            <a:r>
              <a:rPr lang="en-US" dirty="0"/>
              <a:t> </a:t>
            </a:r>
            <a:r>
              <a:rPr lang="en-US" dirty="0" err="1"/>
              <a:t>fermentum</a:t>
            </a:r>
            <a:r>
              <a:rPr lang="en-US" dirty="0"/>
              <a:t> </a:t>
            </a:r>
            <a:r>
              <a:rPr lang="en-US" dirty="0" err="1"/>
              <a:t>est</a:t>
            </a:r>
            <a:r>
              <a:rPr lang="en-US" dirty="0"/>
              <a:t> non </a:t>
            </a:r>
            <a:r>
              <a:rPr lang="en-US" dirty="0" err="1"/>
              <a:t>lobaecnas</a:t>
            </a:r>
            <a:r>
              <a:rPr lang="en-US" dirty="0"/>
              <a:t>.</a:t>
            </a:r>
          </a:p>
        </p:txBody>
      </p:sp>
      <p:sp>
        <p:nvSpPr>
          <p:cNvPr id="6" name="Text Placeholder 9"/>
          <p:cNvSpPr>
            <a:spLocks noGrp="1"/>
          </p:cNvSpPr>
          <p:nvPr>
            <p:ph type="body" sz="quarter" idx="20" hasCustomPrompt="1"/>
          </p:nvPr>
        </p:nvSpPr>
        <p:spPr>
          <a:xfrm>
            <a:off x="1774940" y="1808957"/>
            <a:ext cx="9181905" cy="892552"/>
          </a:xfrm>
          <a:prstGeom prst="rect">
            <a:avLst/>
          </a:prstGeom>
          <a:noFill/>
        </p:spPr>
        <p:txBody>
          <a:bodyPr wrap="square">
            <a:spAutoFit/>
          </a:bodyPr>
          <a:lstStyle>
            <a:lvl1pPr marL="0" indent="0" algn="l">
              <a:lnSpc>
                <a:spcPct val="100000"/>
              </a:lnSpc>
              <a:spcBef>
                <a:spcPts val="0"/>
              </a:spcBef>
              <a:buNone/>
              <a:defRPr sz="5200" b="1" cap="all" baseline="0">
                <a:solidFill>
                  <a:schemeClr val="tx1"/>
                </a:solidFill>
                <a:latin typeface="+mj-lt"/>
              </a:defRPr>
            </a:lvl1pPr>
          </a:lstStyle>
          <a:p>
            <a:pPr lvl="0"/>
            <a:r>
              <a:rPr lang="en-US" dirty="0"/>
              <a:t>Business is full of joy!</a:t>
            </a:r>
          </a:p>
        </p:txBody>
      </p:sp>
      <p:sp>
        <p:nvSpPr>
          <p:cNvPr id="8" name="Picture Placeholder 6"/>
          <p:cNvSpPr>
            <a:spLocks noGrp="1"/>
          </p:cNvSpPr>
          <p:nvPr>
            <p:ph type="pic" sz="quarter" idx="30"/>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887900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2)">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Picture Placeholder 3"/>
          <p:cNvSpPr>
            <a:spLocks noGrp="1"/>
          </p:cNvSpPr>
          <p:nvPr>
            <p:ph type="pic" sz="quarter" idx="20"/>
          </p:nvPr>
        </p:nvSpPr>
        <p:spPr>
          <a:xfrm>
            <a:off x="7175967" y="548482"/>
            <a:ext cx="4320663" cy="5041106"/>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solidFill>
              </a:defRPr>
            </a:lvl1pPr>
          </a:lstStyle>
          <a:p>
            <a:endParaRPr lang="en-US" dirty="0"/>
          </a:p>
        </p:txBody>
      </p:sp>
      <p:sp>
        <p:nvSpPr>
          <p:cNvPr id="8" name="Text Placeholder 14"/>
          <p:cNvSpPr>
            <a:spLocks noGrp="1"/>
          </p:cNvSpPr>
          <p:nvPr>
            <p:ph type="body" sz="quarter" idx="19" hasCustomPrompt="1"/>
          </p:nvPr>
        </p:nvSpPr>
        <p:spPr>
          <a:xfrm>
            <a:off x="1235155" y="4512890"/>
            <a:ext cx="5401027" cy="1064137"/>
          </a:xfrm>
          <a:prstGeom prst="rect">
            <a:avLst/>
          </a:prstGeom>
        </p:spPr>
        <p:txBody>
          <a:bodyPr wrap="square">
            <a:spAutoFit/>
          </a:bodyPr>
          <a:lstStyle>
            <a:lvl1pPr marL="0" indent="0">
              <a:lnSpc>
                <a:spcPct val="120000"/>
              </a:lnSpc>
              <a:spcBef>
                <a:spcPts val="0"/>
              </a:spcBef>
              <a:buNone/>
              <a:defRPr sz="1800"/>
            </a:lvl1pPr>
          </a:lstStyle>
          <a:p>
            <a:pPr lvl="0"/>
            <a:r>
              <a:rPr lang="en-US" dirty="0" err="1"/>
              <a:t>Etiam</a:t>
            </a:r>
            <a:r>
              <a:rPr lang="en-US" dirty="0"/>
              <a:t> </a:t>
            </a:r>
            <a:r>
              <a:rPr lang="en-US" dirty="0" err="1"/>
              <a:t>lacinia</a:t>
            </a:r>
            <a:r>
              <a:rPr lang="en-US" dirty="0"/>
              <a:t> </a:t>
            </a:r>
            <a:r>
              <a:rPr lang="en-US" dirty="0" err="1"/>
              <a:t>fermentum</a:t>
            </a:r>
            <a:r>
              <a:rPr lang="en-US" dirty="0"/>
              <a:t> </a:t>
            </a:r>
            <a:r>
              <a:rPr lang="en-US" dirty="0" err="1"/>
              <a:t>est</a:t>
            </a:r>
            <a:r>
              <a:rPr lang="en-US" dirty="0"/>
              <a:t> non </a:t>
            </a:r>
            <a:r>
              <a:rPr lang="en-US" dirty="0" err="1"/>
              <a:t>lobortis</a:t>
            </a:r>
            <a:r>
              <a:rPr lang="en-US" dirty="0"/>
              <a:t>. Maecenas non </a:t>
            </a:r>
            <a:r>
              <a:rPr lang="en-US" dirty="0" err="1"/>
              <a:t>facilisis</a:t>
            </a:r>
            <a:r>
              <a:rPr lang="en-US" dirty="0"/>
              <a:t> libero. </a:t>
            </a:r>
            <a:r>
              <a:rPr lang="en-US" dirty="0" err="1"/>
              <a:t>Curabitur</a:t>
            </a:r>
            <a:r>
              <a:rPr lang="en-US" dirty="0"/>
              <a:t> </a:t>
            </a:r>
            <a:r>
              <a:rPr lang="en-US" dirty="0" err="1"/>
              <a:t>malesuada</a:t>
            </a:r>
            <a:r>
              <a:rPr lang="en-US" dirty="0"/>
              <a:t> </a:t>
            </a:r>
            <a:r>
              <a:rPr lang="en-US" dirty="0" err="1"/>
              <a:t>interdum</a:t>
            </a:r>
            <a:r>
              <a:rPr lang="en-US" dirty="0"/>
              <a:t> </a:t>
            </a:r>
            <a:r>
              <a:rPr lang="en-US" dirty="0" err="1"/>
              <a:t>scelerisque</a:t>
            </a:r>
            <a:r>
              <a:rPr lang="en-US" dirty="0"/>
              <a:t>. </a:t>
            </a:r>
            <a:r>
              <a:rPr lang="en-US" dirty="0" err="1"/>
              <a:t>Vestibulum</a:t>
            </a:r>
            <a:r>
              <a:rPr lang="en-US" dirty="0"/>
              <a:t> </a:t>
            </a:r>
            <a:r>
              <a:rPr lang="en-US" dirty="0" err="1"/>
              <a:t>sollicitudin</a:t>
            </a:r>
            <a:r>
              <a:rPr lang="en-US" dirty="0"/>
              <a:t> </a:t>
            </a:r>
            <a:r>
              <a:rPr lang="en-US" dirty="0" err="1"/>
              <a:t>eget</a:t>
            </a:r>
            <a:r>
              <a:rPr lang="en-US" dirty="0"/>
              <a:t>.</a:t>
            </a:r>
          </a:p>
        </p:txBody>
      </p:sp>
      <p:sp>
        <p:nvSpPr>
          <p:cNvPr id="11" name="Text Placeholder 9"/>
          <p:cNvSpPr>
            <a:spLocks noGrp="1"/>
          </p:cNvSpPr>
          <p:nvPr>
            <p:ph type="body" sz="quarter" idx="27" hasCustomPrompt="1"/>
          </p:nvPr>
        </p:nvSpPr>
        <p:spPr>
          <a:xfrm>
            <a:off x="1235155" y="2085882"/>
            <a:ext cx="5401027" cy="1692771"/>
          </a:xfrm>
          <a:prstGeom prst="rect">
            <a:avLst/>
          </a:prstGeom>
          <a:noFill/>
        </p:spPr>
        <p:txBody>
          <a:bodyPr wrap="square">
            <a:spAutoFit/>
          </a:bodyPr>
          <a:lstStyle>
            <a:lvl1pPr marL="0" indent="0" algn="l">
              <a:lnSpc>
                <a:spcPct val="100000"/>
              </a:lnSpc>
              <a:spcBef>
                <a:spcPts val="0"/>
              </a:spcBef>
              <a:buNone/>
              <a:defRPr sz="5200" b="1" cap="all" baseline="0">
                <a:solidFill>
                  <a:schemeClr val="tx1"/>
                </a:solidFill>
                <a:latin typeface="+mj-lt"/>
              </a:defRPr>
            </a:lvl1pPr>
          </a:lstStyle>
          <a:p>
            <a:pPr lvl="0"/>
            <a:r>
              <a:rPr lang="en-US" dirty="0"/>
              <a:t>Business is full of joy!</a:t>
            </a:r>
          </a:p>
        </p:txBody>
      </p:sp>
      <p:sp>
        <p:nvSpPr>
          <p:cNvPr id="12"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612517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ing with one column layou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095603" y="1810872"/>
            <a:ext cx="4861241" cy="3037755"/>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wertpot</a:t>
            </a:r>
            <a:r>
              <a:rPr lang="en-US" dirty="0"/>
              <a:t> </a:t>
            </a:r>
            <a:r>
              <a:rPr lang="en-US" dirty="0" err="1"/>
              <a:t>consecte</a:t>
            </a:r>
            <a:r>
              <a:rPr lang="en-US" dirty="0"/>
              <a:t> tur </a:t>
            </a:r>
            <a:r>
              <a:rPr lang="en-US" dirty="0" err="1"/>
              <a:t>adipiscing</a:t>
            </a:r>
            <a:r>
              <a:rPr lang="en-US" dirty="0"/>
              <a:t> </a:t>
            </a:r>
            <a:r>
              <a:rPr lang="en-US" dirty="0" err="1"/>
              <a:t>elit</a:t>
            </a:r>
            <a:r>
              <a:rPr lang="en-US" dirty="0"/>
              <a:t>. </a:t>
            </a:r>
            <a:r>
              <a:rPr lang="en-US" dirty="0" err="1"/>
              <a:t>Proinowi</a:t>
            </a:r>
            <a:r>
              <a:rPr lang="en-US" dirty="0"/>
              <a:t> </a:t>
            </a:r>
            <a:r>
              <a:rPr lang="en-US" dirty="0" err="1"/>
              <a:t>aliquet</a:t>
            </a:r>
            <a:r>
              <a:rPr lang="en-US" dirty="0"/>
              <a:t> </a:t>
            </a:r>
            <a:r>
              <a:rPr lang="en-US" dirty="0" err="1"/>
              <a:t>eget</a:t>
            </a:r>
            <a:r>
              <a:rPr lang="en-US" dirty="0"/>
              <a:t> </a:t>
            </a:r>
            <a:r>
              <a:rPr lang="en-US" dirty="0" err="1"/>
              <a:t>mauris</a:t>
            </a:r>
            <a:r>
              <a:rPr lang="en-US" dirty="0"/>
              <a:t> </a:t>
            </a:r>
            <a:r>
              <a:rPr lang="en-US" dirty="0" err="1"/>
              <a:t>avarter</a:t>
            </a:r>
            <a:r>
              <a:rPr lang="en-US" dirty="0"/>
              <a:t> </a:t>
            </a:r>
            <a:r>
              <a:rPr lang="en-US" dirty="0" err="1"/>
              <a:t>snisieros</a:t>
            </a:r>
            <a:r>
              <a:rPr lang="en-US" dirty="0"/>
              <a:t> </a:t>
            </a:r>
            <a:r>
              <a:rPr lang="en-US" dirty="0" err="1"/>
              <a:t>mollis</a:t>
            </a:r>
            <a:r>
              <a:rPr lang="en-US" dirty="0"/>
              <a:t> </a:t>
            </a:r>
            <a:r>
              <a:rPr lang="en-US" dirty="0" err="1"/>
              <a:t>eneanop</a:t>
            </a:r>
            <a:r>
              <a:rPr lang="en-US" dirty="0"/>
              <a:t> </a:t>
            </a:r>
            <a:r>
              <a:rPr lang="en-US" dirty="0" err="1"/>
              <a:t>viverra</a:t>
            </a:r>
            <a:r>
              <a:rPr lang="en-US" dirty="0"/>
              <a:t> quam dolor sit.</a:t>
            </a:r>
            <a:br>
              <a:rPr lang="en-US" dirty="0"/>
            </a:br>
            <a:br>
              <a:rPr lang="en-US" dirty="0"/>
            </a:br>
            <a:r>
              <a:rPr lang="en-US" dirty="0" err="1"/>
              <a:t>Phasellus</a:t>
            </a:r>
            <a:r>
              <a:rPr lang="en-US" dirty="0"/>
              <a:t> </a:t>
            </a:r>
            <a:r>
              <a:rPr lang="en-US" dirty="0" err="1"/>
              <a:t>ullamcorper</a:t>
            </a:r>
            <a:r>
              <a:rPr lang="en-US" dirty="0"/>
              <a:t> </a:t>
            </a:r>
            <a:r>
              <a:rPr lang="en-US" dirty="0" err="1"/>
              <a:t>augue</a:t>
            </a:r>
            <a:r>
              <a:rPr lang="en-US" dirty="0"/>
              <a:t> </a:t>
            </a:r>
            <a:r>
              <a:rPr lang="en-US" dirty="0" err="1"/>
              <a:t>eteriwe</a:t>
            </a:r>
            <a:r>
              <a:rPr lang="en-US" dirty="0"/>
              <a:t> </a:t>
            </a:r>
            <a:r>
              <a:rPr lang="en-US" dirty="0" err="1"/>
              <a:t>metu</a:t>
            </a:r>
            <a:r>
              <a:rPr lang="en-US" dirty="0"/>
              <a:t> </a:t>
            </a:r>
            <a:r>
              <a:rPr lang="en-US" dirty="0" err="1"/>
              <a:t>auctor</a:t>
            </a:r>
            <a:r>
              <a:rPr lang="en-US" dirty="0"/>
              <a:t> maximus. </a:t>
            </a:r>
            <a:r>
              <a:rPr lang="en-US" dirty="0" err="1"/>
              <a:t>Donec</a:t>
            </a:r>
            <a:r>
              <a:rPr lang="en-US" dirty="0"/>
              <a:t> </a:t>
            </a:r>
            <a:r>
              <a:rPr lang="en-US" dirty="0" err="1"/>
              <a:t>poriret</a:t>
            </a:r>
            <a:r>
              <a:rPr lang="en-US" dirty="0"/>
              <a:t> </a:t>
            </a:r>
            <a:r>
              <a:rPr lang="en-US" dirty="0" err="1"/>
              <a:t>imperdiet</a:t>
            </a:r>
            <a:r>
              <a:rPr lang="en-US" dirty="0"/>
              <a:t>, ex </a:t>
            </a:r>
            <a:r>
              <a:rPr lang="en-US" dirty="0" err="1"/>
              <a:t>ut</a:t>
            </a:r>
            <a:r>
              <a:rPr lang="en-US" dirty="0"/>
              <a:t> </a:t>
            </a:r>
            <a:r>
              <a:rPr lang="en-US" dirty="0" err="1"/>
              <a:t>tincidunt</a:t>
            </a:r>
            <a:r>
              <a:rPr lang="en-US" dirty="0"/>
              <a:t> </a:t>
            </a:r>
            <a:r>
              <a:rPr lang="en-US" dirty="0" err="1"/>
              <a:t>congue</a:t>
            </a:r>
            <a:r>
              <a:rPr lang="en-US" dirty="0"/>
              <a:t>, </a:t>
            </a:r>
            <a:r>
              <a:rPr lang="en-US" dirty="0" err="1"/>
              <a:t>elit</a:t>
            </a:r>
            <a:r>
              <a:rPr lang="en-US" dirty="0"/>
              <a:t> </a:t>
            </a:r>
            <a:r>
              <a:rPr lang="en-US" dirty="0" err="1"/>
              <a:t>diam</a:t>
            </a:r>
            <a:r>
              <a:rPr lang="en-US" dirty="0"/>
              <a:t> </a:t>
            </a:r>
            <a:r>
              <a:rPr lang="en-US" dirty="0" err="1"/>
              <a:t>feugiat</a:t>
            </a:r>
            <a:r>
              <a:rPr lang="en-US" dirty="0"/>
              <a:t> </a:t>
            </a:r>
            <a:r>
              <a:rPr lang="en-US" dirty="0" err="1"/>
              <a:t>auctor</a:t>
            </a:r>
            <a:r>
              <a:rPr lang="en-US" dirty="0"/>
              <a:t> </a:t>
            </a:r>
            <a:r>
              <a:rPr lang="en-US" dirty="0" err="1"/>
              <a:t>varter</a:t>
            </a:r>
            <a:r>
              <a:rPr lang="en-US" dirty="0"/>
              <a:t> </a:t>
            </a:r>
            <a:r>
              <a:rPr lang="en-US" dirty="0" err="1"/>
              <a:t>snisieros</a:t>
            </a:r>
            <a:r>
              <a:rPr lang="en-US" dirty="0"/>
              <a:t>.</a:t>
            </a:r>
          </a:p>
        </p:txBody>
      </p:sp>
      <p:sp>
        <p:nvSpPr>
          <p:cNvPr id="6"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9" name="Text Placeholder 9"/>
          <p:cNvSpPr>
            <a:spLocks noGrp="1"/>
          </p:cNvSpPr>
          <p:nvPr>
            <p:ph type="body" sz="quarter" idx="28" hasCustomPrompt="1"/>
          </p:nvPr>
        </p:nvSpPr>
        <p:spPr>
          <a:xfrm>
            <a:off x="694577" y="2348707"/>
            <a:ext cx="4861241" cy="1692771"/>
          </a:xfrm>
          <a:prstGeom prst="rect">
            <a:avLst/>
          </a:prstGeom>
          <a:noFill/>
        </p:spPr>
        <p:txBody>
          <a:bodyPr wrap="square">
            <a:spAutoFit/>
          </a:bodyPr>
          <a:lstStyle>
            <a:lvl1pPr marL="0" indent="0" algn="l">
              <a:lnSpc>
                <a:spcPct val="100000"/>
              </a:lnSpc>
              <a:spcBef>
                <a:spcPts val="0"/>
              </a:spcBef>
              <a:buNone/>
              <a:defRPr sz="5200" b="1" cap="all" baseline="0">
                <a:solidFill>
                  <a:schemeClr val="tx2"/>
                </a:solidFill>
                <a:latin typeface="+mj-lt"/>
              </a:defRPr>
            </a:lvl1pPr>
          </a:lstStyle>
          <a:p>
            <a:pPr lvl="0"/>
            <a:r>
              <a:rPr lang="en-US" dirty="0"/>
              <a:t>Works like charm</a:t>
            </a:r>
          </a:p>
        </p:txBody>
      </p:sp>
    </p:spTree>
    <p:extLst>
      <p:ext uri="{BB962C8B-B14F-4D97-AF65-F5344CB8AC3E}">
        <p14:creationId xmlns:p14="http://schemas.microsoft.com/office/powerpoint/2010/main" val="2267347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ing with one column layout and background">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0" y="0"/>
            <a:ext cx="12192000" cy="6858000"/>
          </a:xfrm>
          <a:prstGeom prst="rect">
            <a:avLst/>
          </a:prstGeom>
          <a:pattFill prst="lgCheck">
            <a:fgClr>
              <a:schemeClr val="tx1"/>
            </a:fgClr>
            <a:bgClr>
              <a:schemeClr val="tx1">
                <a:lumMod val="85000"/>
              </a:schemeClr>
            </a:bgClr>
          </a:pattFill>
        </p:spPr>
        <p:txBody>
          <a:bodyPr tIns="720000" anchor="ctr"/>
          <a:lstStyle>
            <a:lvl1pPr marL="0" indent="0" algn="ctr">
              <a:buNone/>
              <a:defRPr sz="1400">
                <a:solidFill>
                  <a:schemeClr val="bg1"/>
                </a:solidFill>
              </a:defRPr>
            </a:lvl1pPr>
          </a:lstStyle>
          <a:p>
            <a:endParaRPr lang="en-US" dirty="0"/>
          </a:p>
        </p:txBody>
      </p:sp>
      <p:sp>
        <p:nvSpPr>
          <p:cNvPr id="10" name="Text Placeholder 9"/>
          <p:cNvSpPr>
            <a:spLocks noGrp="1"/>
          </p:cNvSpPr>
          <p:nvPr>
            <p:ph type="body" sz="quarter" idx="12" hasCustomPrompt="1"/>
          </p:nvPr>
        </p:nvSpPr>
        <p:spPr>
          <a:xfrm>
            <a:off x="3935669" y="1814139"/>
            <a:ext cx="4320663" cy="1692771"/>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Works like</a:t>
            </a:r>
            <a:br>
              <a:rPr lang="en-US" dirty="0"/>
            </a:br>
            <a:r>
              <a:rPr lang="en-US" dirty="0"/>
              <a:t>charm</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3935668" y="3704291"/>
            <a:ext cx="4320663" cy="1396536"/>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a:t>
            </a:r>
            <a:r>
              <a:rPr lang="en-US" dirty="0" err="1"/>
              <a:t>dolorsit</a:t>
            </a:r>
            <a:r>
              <a:rPr lang="en-US" dirty="0"/>
              <a:t> </a:t>
            </a:r>
            <a:r>
              <a:rPr lang="en-US" dirty="0" err="1"/>
              <a:t>amet</a:t>
            </a:r>
            <a:r>
              <a:rPr lang="en-US" dirty="0"/>
              <a:t>, </a:t>
            </a:r>
            <a:r>
              <a:rPr lang="en-US" dirty="0" err="1"/>
              <a:t>consewew</a:t>
            </a:r>
            <a:r>
              <a:rPr lang="en-US" dirty="0"/>
              <a:t> </a:t>
            </a:r>
            <a:r>
              <a:rPr lang="en-US" dirty="0" err="1"/>
              <a:t>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vartero</a:t>
            </a:r>
            <a:r>
              <a:rPr lang="en-US" dirty="0"/>
              <a:t> </a:t>
            </a:r>
            <a:r>
              <a:rPr lang="en-US" dirty="0" err="1"/>
              <a:t>snisieros</a:t>
            </a:r>
            <a:r>
              <a:rPr lang="en-US" dirty="0"/>
              <a:t> </a:t>
            </a:r>
            <a:r>
              <a:rPr lang="en-US" dirty="0" err="1"/>
              <a:t>loboportis</a:t>
            </a:r>
            <a:r>
              <a:rPr lang="en-US" dirty="0"/>
              <a:t> </a:t>
            </a:r>
            <a:r>
              <a:rPr lang="en-US" dirty="0" err="1"/>
              <a:t>finibus</a:t>
            </a:r>
            <a:r>
              <a:rPr lang="en-US" dirty="0"/>
              <a:t>. Lorem </a:t>
            </a:r>
            <a:r>
              <a:rPr lang="en-US" dirty="0" err="1"/>
              <a:t>ips</a:t>
            </a:r>
            <a:r>
              <a:rPr lang="en-US" dirty="0"/>
              <a:t> ipsum dolor sit </a:t>
            </a:r>
            <a:r>
              <a:rPr lang="en-US" dirty="0" err="1"/>
              <a:t>amet</a:t>
            </a:r>
            <a:r>
              <a:rPr lang="en-US" dirty="0"/>
              <a:t>, </a:t>
            </a:r>
            <a:r>
              <a:rPr lang="en-US" dirty="0" err="1"/>
              <a:t>consecte</a:t>
            </a:r>
            <a:r>
              <a:rPr lang="en-US" dirty="0"/>
              <a:t> </a:t>
            </a:r>
            <a:r>
              <a:rPr lang="en-US" dirty="0" err="1"/>
              <a:t>tuwert</a:t>
            </a:r>
            <a:r>
              <a:rPr lang="en-US" dirty="0"/>
              <a:t>.</a:t>
            </a:r>
          </a:p>
        </p:txBody>
      </p:sp>
      <p:sp>
        <p:nvSpPr>
          <p:cNvPr id="7"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973686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95370" y="2070894"/>
            <a:ext cx="3240298" cy="2492990"/>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Every</a:t>
            </a:r>
            <a:br>
              <a:rPr lang="en-US" dirty="0"/>
            </a:br>
            <a:r>
              <a:rPr lang="en-US" dirty="0"/>
              <a:t>Little</a:t>
            </a:r>
            <a:br>
              <a:rPr lang="en-US" dirty="0"/>
            </a:br>
            <a:r>
              <a:rPr lang="en-US" dirty="0"/>
              <a:t>Helps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4475454" y="2091532"/>
            <a:ext cx="6481391" cy="2417763"/>
          </a:xfrm>
          <a:prstGeom prst="rect">
            <a:avLst/>
          </a:prstGeom>
        </p:spPr>
        <p:txBody>
          <a:bodyPr wrap="square" numCol="2" spcCol="720000"/>
          <a:lstStyle>
            <a:lvl1pPr marL="0" marR="0" indent="0" algn="l" defTabSz="914355" rtl="0" eaLnBrk="1" fontAlgn="auto" latinLnBrk="0" hangingPunct="1">
              <a:lnSpc>
                <a:spcPct val="120000"/>
              </a:lnSpc>
              <a:spcBef>
                <a:spcPts val="0"/>
              </a:spcBef>
              <a:spcAft>
                <a:spcPts val="0"/>
              </a:spcAft>
              <a:buClrTx/>
              <a:buSzTx/>
              <a:buFont typeface="Arial" panose="020B0604020202020204" pitchFamily="34" charset="0"/>
              <a:buNone/>
              <a:tabLst/>
              <a:defRPr sz="1800"/>
            </a:lvl1pPr>
          </a:lstStyle>
          <a:p>
            <a:pPr marL="0" marR="0" lvl="0" indent="0" algn="l" defTabSz="914355" rtl="0" eaLnBrk="1" fontAlgn="auto" latinLnBrk="0" hangingPunct="1">
              <a:lnSpc>
                <a:spcPct val="120000"/>
              </a:lnSpc>
              <a:spcBef>
                <a:spcPts val="2400"/>
              </a:spcBef>
              <a:spcAft>
                <a:spcPts val="0"/>
              </a:spcAft>
              <a:buClrTx/>
              <a:buSzTx/>
              <a:buFont typeface="Arial" panose="020B0604020202020204" pitchFamily="34" charset="0"/>
              <a:buNone/>
              <a:tabLst/>
              <a:defRPr/>
            </a:pPr>
            <a:r>
              <a:rPr lang="en-US" dirty="0" err="1"/>
              <a:t>Etia</a:t>
            </a:r>
            <a:r>
              <a:rPr lang="en-US" dirty="0"/>
              <a:t> </a:t>
            </a:r>
            <a:r>
              <a:rPr lang="en-US" dirty="0" err="1"/>
              <a:t>lacinia</a:t>
            </a:r>
            <a:r>
              <a:rPr lang="en-US" dirty="0"/>
              <a:t> </a:t>
            </a:r>
            <a:r>
              <a:rPr lang="en-US" dirty="0" err="1"/>
              <a:t>fermentum</a:t>
            </a:r>
            <a:r>
              <a:rPr lang="en-US" dirty="0"/>
              <a:t> ester non </a:t>
            </a:r>
            <a:r>
              <a:rPr lang="en-US" dirty="0" err="1"/>
              <a:t>lobaecnas</a:t>
            </a:r>
            <a:r>
              <a:rPr lang="en-US" dirty="0"/>
              <a:t> </a:t>
            </a:r>
            <a:r>
              <a:rPr lang="en-US" dirty="0" err="1"/>
              <a:t>ren</a:t>
            </a:r>
            <a:r>
              <a:rPr lang="en-US" dirty="0"/>
              <a:t> </a:t>
            </a:r>
            <a:r>
              <a:rPr lang="en-US" dirty="0" err="1"/>
              <a:t>cteturapo</a:t>
            </a:r>
            <a:r>
              <a:rPr lang="en-US" dirty="0"/>
              <a:t> </a:t>
            </a:r>
            <a:r>
              <a:rPr lang="en-US" dirty="0" err="1"/>
              <a:t>adipiscing</a:t>
            </a:r>
            <a:r>
              <a:rPr lang="en-US" dirty="0"/>
              <a:t> </a:t>
            </a:r>
            <a:r>
              <a:rPr lang="en-US" dirty="0" err="1"/>
              <a:t>eliter</a:t>
            </a:r>
            <a:r>
              <a:rPr lang="en-US" dirty="0"/>
              <a:t> </a:t>
            </a:r>
            <a:r>
              <a:rPr lang="en-US" dirty="0" err="1"/>
              <a:t>retopsadet</a:t>
            </a:r>
            <a:r>
              <a:rPr lang="en-US" dirty="0"/>
              <a:t>. </a:t>
            </a:r>
            <a:r>
              <a:rPr lang="en-US" dirty="0" err="1"/>
              <a:t>Donec</a:t>
            </a:r>
            <a:r>
              <a:rPr lang="en-US" dirty="0"/>
              <a:t> </a:t>
            </a:r>
            <a:r>
              <a:rPr lang="en-US" dirty="0" err="1"/>
              <a:t>quis</a:t>
            </a:r>
            <a:r>
              <a:rPr lang="en-US" dirty="0"/>
              <a:t> </a:t>
            </a:r>
            <a:r>
              <a:rPr lang="en-US" dirty="0" err="1"/>
              <a:t>tortor</a:t>
            </a:r>
            <a:r>
              <a:rPr lang="en-US" dirty="0"/>
              <a:t> </a:t>
            </a:r>
            <a:r>
              <a:rPr lang="en-US" dirty="0" err="1"/>
              <a:t>terweleisa</a:t>
            </a:r>
            <a:r>
              <a:rPr lang="en-US" dirty="0"/>
              <a:t> fend, </a:t>
            </a:r>
            <a:r>
              <a:rPr lang="en-US" dirty="0" err="1"/>
              <a:t>viverra</a:t>
            </a:r>
            <a:r>
              <a:rPr lang="en-US" dirty="0"/>
              <a:t> </a:t>
            </a:r>
            <a:r>
              <a:rPr lang="en-US" dirty="0" err="1"/>
              <a:t>nequ</a:t>
            </a:r>
            <a:r>
              <a:rPr lang="en-US" dirty="0"/>
              <a:t>, </a:t>
            </a:r>
            <a:r>
              <a:rPr lang="en-US" dirty="0" err="1"/>
              <a:t>volutpalm</a:t>
            </a:r>
            <a:r>
              <a:rPr lang="en-US" dirty="0"/>
              <a:t> </a:t>
            </a:r>
            <a:r>
              <a:rPr lang="en-US" dirty="0" err="1"/>
              <a:t>tojusto</a:t>
            </a:r>
            <a:r>
              <a:rPr lang="en-US" dirty="0"/>
              <a:t>. </a:t>
            </a:r>
            <a:r>
              <a:rPr lang="en-US" dirty="0" err="1"/>
              <a:t>Namto</a:t>
            </a:r>
            <a:r>
              <a:rPr lang="en-US" dirty="0"/>
              <a:t> </a:t>
            </a:r>
            <a:r>
              <a:rPr lang="en-US" dirty="0" err="1"/>
              <a:t>vestibulumo</a:t>
            </a:r>
            <a:r>
              <a:rPr lang="en-US" dirty="0"/>
              <a:t> </a:t>
            </a:r>
            <a:r>
              <a:rPr lang="en-US" dirty="0" err="1"/>
              <a:t>lucturets</a:t>
            </a:r>
            <a:r>
              <a:rPr lang="en-US" dirty="0"/>
              <a:t> ipsum dolor sit.</a:t>
            </a:r>
            <a:br>
              <a:rPr lang="en-US" dirty="0"/>
            </a:br>
            <a:br>
              <a:rPr lang="en-US" dirty="0"/>
            </a:br>
            <a:r>
              <a:rPr lang="en-US" dirty="0" err="1"/>
              <a:t>Phasellus</a:t>
            </a:r>
            <a:r>
              <a:rPr lang="en-US" dirty="0"/>
              <a:t> </a:t>
            </a:r>
            <a:r>
              <a:rPr lang="en-US" dirty="0" err="1"/>
              <a:t>impe</a:t>
            </a:r>
            <a:r>
              <a:rPr lang="en-US" dirty="0"/>
              <a:t> </a:t>
            </a:r>
            <a:r>
              <a:rPr lang="en-US" dirty="0" err="1"/>
              <a:t>rewt</a:t>
            </a:r>
            <a:r>
              <a:rPr lang="en-US" dirty="0"/>
              <a:t> </a:t>
            </a:r>
            <a:r>
              <a:rPr lang="en-US" dirty="0" err="1"/>
              <a:t>oprdipo</a:t>
            </a:r>
            <a:r>
              <a:rPr lang="en-US" dirty="0"/>
              <a:t> </a:t>
            </a:r>
            <a:r>
              <a:rPr lang="en-US" dirty="0" err="1"/>
              <a:t>etlectus</a:t>
            </a:r>
            <a:r>
              <a:rPr lang="en-US" dirty="0"/>
              <a:t>, </a:t>
            </a:r>
            <a:r>
              <a:rPr lang="en-US" dirty="0" err="1"/>
              <a:t>sitamih</a:t>
            </a:r>
            <a:r>
              <a:rPr lang="en-US" dirty="0"/>
              <a:t>. </a:t>
            </a:r>
            <a:r>
              <a:rPr lang="en-US" dirty="0" err="1"/>
              <a:t>Donec</a:t>
            </a:r>
            <a:r>
              <a:rPr lang="en-US" dirty="0"/>
              <a:t> </a:t>
            </a:r>
            <a:r>
              <a:rPr lang="en-US" dirty="0" err="1"/>
              <a:t>quis</a:t>
            </a:r>
            <a:r>
              <a:rPr lang="en-US" dirty="0"/>
              <a:t> </a:t>
            </a:r>
            <a:r>
              <a:rPr lang="en-US" dirty="0" err="1"/>
              <a:t>tortor</a:t>
            </a:r>
            <a:r>
              <a:rPr lang="en-US" dirty="0"/>
              <a:t> </a:t>
            </a:r>
            <a:r>
              <a:rPr lang="en-US" dirty="0" err="1"/>
              <a:t>terwelei</a:t>
            </a:r>
            <a:r>
              <a:rPr lang="en-US" dirty="0"/>
              <a:t> fend, </a:t>
            </a:r>
            <a:r>
              <a:rPr lang="en-US" dirty="0" err="1"/>
              <a:t>weropet</a:t>
            </a:r>
            <a:r>
              <a:rPr lang="en-US" dirty="0"/>
              <a:t> </a:t>
            </a:r>
            <a:r>
              <a:rPr lang="en-US" dirty="0" err="1"/>
              <a:t>viverornequ</a:t>
            </a:r>
            <a:r>
              <a:rPr lang="en-US" dirty="0"/>
              <a:t>, </a:t>
            </a:r>
            <a:r>
              <a:rPr lang="en-US" dirty="0" err="1"/>
              <a:t>volutpa</a:t>
            </a:r>
            <a:r>
              <a:rPr lang="en-US" dirty="0"/>
              <a:t> </a:t>
            </a:r>
            <a:r>
              <a:rPr lang="en-US" dirty="0" err="1"/>
              <a:t>tojusto</a:t>
            </a:r>
            <a:r>
              <a:rPr lang="en-US" dirty="0"/>
              <a:t>. </a:t>
            </a:r>
            <a:r>
              <a:rPr lang="en-US" dirty="0" err="1"/>
              <a:t>Namto</a:t>
            </a:r>
            <a:r>
              <a:rPr lang="en-US" dirty="0"/>
              <a:t> </a:t>
            </a:r>
            <a:r>
              <a:rPr lang="en-US" dirty="0" err="1"/>
              <a:t>vestibulum</a:t>
            </a:r>
            <a:r>
              <a:rPr lang="en-US" dirty="0"/>
              <a:t> </a:t>
            </a:r>
            <a:r>
              <a:rPr lang="en-US" dirty="0" err="1"/>
              <a:t>lucturesa</a:t>
            </a:r>
            <a:r>
              <a:rPr lang="en-US" dirty="0"/>
              <a:t> </a:t>
            </a:r>
            <a:r>
              <a:rPr lang="en-US" dirty="0" err="1"/>
              <a:t>tsipsum</a:t>
            </a:r>
            <a:r>
              <a:rPr lang="en-US" dirty="0"/>
              <a:t> dolor sit. </a:t>
            </a:r>
            <a:r>
              <a:rPr lang="en-US" dirty="0" err="1"/>
              <a:t>Praesente</a:t>
            </a:r>
            <a:r>
              <a:rPr lang="en-US" dirty="0"/>
              <a:t> </a:t>
            </a:r>
            <a:r>
              <a:rPr lang="en-US" dirty="0" err="1"/>
              <a:t>varter</a:t>
            </a:r>
            <a:r>
              <a:rPr lang="en-US" dirty="0"/>
              <a:t> </a:t>
            </a:r>
            <a:r>
              <a:rPr lang="en-US" dirty="0" err="1"/>
              <a:t>sanisios</a:t>
            </a:r>
            <a:r>
              <a:rPr lang="en-US" dirty="0"/>
              <a:t> </a:t>
            </a:r>
            <a:r>
              <a:rPr lang="en-US" dirty="0" err="1"/>
              <a:t>vasdop</a:t>
            </a:r>
            <a:r>
              <a:rPr lang="en-US" dirty="0"/>
              <a:t>.</a:t>
            </a:r>
          </a:p>
          <a:p>
            <a:pPr lvl="0"/>
            <a:endParaRPr lang="en-US" dirty="0"/>
          </a:p>
        </p:txBody>
      </p:sp>
      <p:sp>
        <p:nvSpPr>
          <p:cNvPr id="6"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36372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ith one column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3"/>
          <p:cNvSpPr>
            <a:spLocks noGrp="1"/>
          </p:cNvSpPr>
          <p:nvPr>
            <p:ph type="body" sz="quarter" idx="13" hasCustomPrompt="1"/>
          </p:nvPr>
        </p:nvSpPr>
        <p:spPr>
          <a:xfrm>
            <a:off x="1068028" y="2364479"/>
            <a:ext cx="4667982" cy="2392963"/>
          </a:xfrm>
          <a:prstGeom prst="rect">
            <a:avLst/>
          </a:prstGeom>
        </p:spPr>
        <p:txBody>
          <a:bodyPr lIns="0" tIns="0" rIns="0" bIns="0">
            <a:spAutoFit/>
          </a:bodyPr>
          <a:lstStyle>
            <a:lvl1pPr marL="0" indent="0" algn="l">
              <a:lnSpc>
                <a:spcPts val="6100"/>
              </a:lnSpc>
              <a:spcBef>
                <a:spcPts val="0"/>
              </a:spcBef>
              <a:buNone/>
              <a:defRPr sz="5500" cap="all" baseline="0">
                <a:solidFill>
                  <a:schemeClr val="tx1"/>
                </a:solidFill>
                <a:latin typeface="+mj-lt"/>
              </a:defRPr>
            </a:lvl1pPr>
          </a:lstStyle>
          <a:p>
            <a:pPr lvl="0"/>
            <a:r>
              <a:rPr lang="en-US" dirty="0"/>
              <a:t>thinking, making, results</a:t>
            </a:r>
            <a:endParaRPr lang="ru-RU" dirty="0"/>
          </a:p>
        </p:txBody>
      </p:sp>
      <p:sp>
        <p:nvSpPr>
          <p:cNvPr id="6" name="Text Placeholder 10"/>
          <p:cNvSpPr>
            <a:spLocks noGrp="1"/>
          </p:cNvSpPr>
          <p:nvPr>
            <p:ph type="body" sz="quarter" idx="20" hasCustomPrompt="1"/>
          </p:nvPr>
        </p:nvSpPr>
        <p:spPr>
          <a:xfrm>
            <a:off x="6468347" y="1999481"/>
            <a:ext cx="4668691" cy="305853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solidFill>
                  <a:schemeClr val="tx1"/>
                </a:solidFill>
              </a:defRPr>
            </a:lvl1pPr>
          </a:lstStyle>
          <a:p>
            <a:pPr lvl="0"/>
            <a:r>
              <a:rPr lang="en-US" dirty="0"/>
              <a:t>Lorem ipsum </a:t>
            </a:r>
            <a:r>
              <a:rPr lang="en-US" dirty="0" err="1"/>
              <a:t>dolorsitamet</a:t>
            </a:r>
            <a:r>
              <a:rPr lang="en-US" dirty="0"/>
              <a:t> </a:t>
            </a:r>
            <a:r>
              <a:rPr lang="en-US" dirty="0" err="1"/>
              <a:t>werti</a:t>
            </a:r>
            <a:r>
              <a:rPr lang="uk-UA" dirty="0"/>
              <a:t> </a:t>
            </a:r>
            <a:r>
              <a:rPr lang="en-US" dirty="0" err="1"/>
              <a:t>powero</a:t>
            </a:r>
            <a:r>
              <a:rPr lang="en-US" dirty="0"/>
              <a:t> </a:t>
            </a:r>
            <a:r>
              <a:rPr lang="en-US" dirty="0" err="1"/>
              <a:t>rewtop</a:t>
            </a:r>
            <a:r>
              <a:rPr lang="en-US" dirty="0"/>
              <a:t> </a:t>
            </a:r>
            <a:r>
              <a:rPr lang="en-US" dirty="0" err="1"/>
              <a:t>consece</a:t>
            </a:r>
            <a:r>
              <a:rPr lang="en-US" dirty="0"/>
              <a:t> </a:t>
            </a:r>
            <a:r>
              <a:rPr lang="en-US" dirty="0" err="1"/>
              <a:t>turew</a:t>
            </a:r>
            <a:r>
              <a:rPr lang="en-US" dirty="0"/>
              <a:t> </a:t>
            </a:r>
            <a:r>
              <a:rPr lang="en-US" dirty="0" err="1"/>
              <a:t>adipiscing</a:t>
            </a:r>
            <a:r>
              <a:rPr lang="en-US" dirty="0"/>
              <a:t> </a:t>
            </a:r>
            <a:r>
              <a:rPr lang="en-US" dirty="0" err="1"/>
              <a:t>elitase</a:t>
            </a:r>
            <a:r>
              <a:rPr lang="en-US" dirty="0"/>
              <a:t>. </a:t>
            </a:r>
            <a:r>
              <a:rPr lang="en-US" dirty="0" err="1"/>
              <a:t>Proino</a:t>
            </a:r>
            <a:r>
              <a:rPr lang="en-US" dirty="0"/>
              <a:t> </a:t>
            </a:r>
            <a:r>
              <a:rPr lang="en-US" dirty="0" err="1"/>
              <a:t>werop</a:t>
            </a:r>
            <a:r>
              <a:rPr lang="en-US" dirty="0"/>
              <a:t> </a:t>
            </a:r>
            <a:r>
              <a:rPr lang="en-US" dirty="0" err="1"/>
              <a:t>aliquet</a:t>
            </a:r>
            <a:r>
              <a:rPr lang="en-US" dirty="0"/>
              <a:t> </a:t>
            </a:r>
            <a:r>
              <a:rPr lang="en-US" dirty="0" err="1"/>
              <a:t>egeterwe</a:t>
            </a:r>
            <a:r>
              <a:rPr lang="en-US" dirty="0"/>
              <a:t> </a:t>
            </a:r>
            <a:r>
              <a:rPr lang="en-US" dirty="0" err="1"/>
              <a:t>mauripo</a:t>
            </a:r>
            <a:r>
              <a:rPr lang="en-US" dirty="0"/>
              <a:t> </a:t>
            </a:r>
            <a:r>
              <a:rPr lang="en-US" dirty="0" err="1"/>
              <a:t>temollis</a:t>
            </a:r>
            <a:r>
              <a:rPr lang="en-US" dirty="0"/>
              <a:t> </a:t>
            </a:r>
            <a:r>
              <a:rPr lang="en-US" dirty="0" err="1"/>
              <a:t>eneanewr</a:t>
            </a:r>
            <a:r>
              <a:rPr lang="en-US" dirty="0"/>
              <a:t> </a:t>
            </a:r>
            <a:r>
              <a:rPr lang="en-US" dirty="0" err="1"/>
              <a:t>viverra</a:t>
            </a:r>
            <a:r>
              <a:rPr lang="en-US" dirty="0"/>
              <a:t> quam.</a:t>
            </a:r>
            <a:br>
              <a:rPr lang="en-US" dirty="0"/>
            </a:br>
            <a:br>
              <a:rPr lang="en-US" dirty="0"/>
            </a:br>
            <a:r>
              <a:rPr lang="en-US" dirty="0" err="1"/>
              <a:t>Phasellus</a:t>
            </a:r>
            <a:r>
              <a:rPr lang="en-US" dirty="0"/>
              <a:t> </a:t>
            </a:r>
            <a:r>
              <a:rPr lang="en-US" dirty="0" err="1"/>
              <a:t>ullamcorper</a:t>
            </a:r>
            <a:r>
              <a:rPr lang="en-US" dirty="0"/>
              <a:t> </a:t>
            </a:r>
            <a:r>
              <a:rPr lang="en-US" dirty="0" err="1"/>
              <a:t>augureter</a:t>
            </a:r>
            <a:r>
              <a:rPr lang="en-US" dirty="0"/>
              <a:t> </a:t>
            </a:r>
            <a:r>
              <a:rPr lang="en-US" dirty="0" err="1"/>
              <a:t>weraso</a:t>
            </a:r>
            <a:r>
              <a:rPr lang="en-US" dirty="0"/>
              <a:t> </a:t>
            </a:r>
            <a:r>
              <a:rPr lang="en-US" dirty="0" err="1"/>
              <a:t>pometupo</a:t>
            </a:r>
            <a:r>
              <a:rPr lang="en-US" dirty="0"/>
              <a:t> </a:t>
            </a:r>
            <a:r>
              <a:rPr lang="en-US" dirty="0" err="1"/>
              <a:t>auctor</a:t>
            </a:r>
            <a:r>
              <a:rPr lang="en-US" dirty="0"/>
              <a:t> </a:t>
            </a:r>
            <a:r>
              <a:rPr lang="en-US" dirty="0" err="1"/>
              <a:t>maximures</a:t>
            </a:r>
            <a:r>
              <a:rPr lang="en-US" dirty="0"/>
              <a:t>. </a:t>
            </a:r>
            <a:r>
              <a:rPr lang="en-US" dirty="0" err="1"/>
              <a:t>Donec</a:t>
            </a:r>
            <a:r>
              <a:rPr lang="en-US" dirty="0"/>
              <a:t> ret dolor </a:t>
            </a:r>
            <a:r>
              <a:rPr lang="en-US" dirty="0" err="1"/>
              <a:t>poritop</a:t>
            </a:r>
            <a:r>
              <a:rPr lang="en-US" dirty="0"/>
              <a:t> </a:t>
            </a:r>
            <a:r>
              <a:rPr lang="en-US" dirty="0" err="1"/>
              <a:t>imperdiet</a:t>
            </a:r>
            <a:r>
              <a:rPr lang="en-US" dirty="0"/>
              <a:t>, </a:t>
            </a:r>
            <a:r>
              <a:rPr lang="en-US" dirty="0" err="1"/>
              <a:t>exutsa</a:t>
            </a:r>
            <a:r>
              <a:rPr lang="en-US" dirty="0"/>
              <a:t> </a:t>
            </a:r>
            <a:r>
              <a:rPr lang="en-US" dirty="0" err="1"/>
              <a:t>tinocidu</a:t>
            </a:r>
            <a:r>
              <a:rPr lang="en-US" dirty="0"/>
              <a:t> </a:t>
            </a:r>
            <a:r>
              <a:rPr lang="en-US" dirty="0" err="1"/>
              <a:t>ntullam</a:t>
            </a:r>
            <a:r>
              <a:rPr lang="en-US" dirty="0"/>
              <a:t> </a:t>
            </a:r>
            <a:r>
              <a:rPr lang="en-US" dirty="0" err="1"/>
              <a:t>congu</a:t>
            </a:r>
            <a:r>
              <a:rPr lang="en-US" dirty="0"/>
              <a:t> </a:t>
            </a:r>
            <a:r>
              <a:rPr lang="en-US" dirty="0" err="1"/>
              <a:t>eliterodi</a:t>
            </a:r>
            <a:r>
              <a:rPr lang="en-US" dirty="0"/>
              <a:t> </a:t>
            </a:r>
            <a:r>
              <a:rPr lang="en-US" dirty="0" err="1"/>
              <a:t>enan</a:t>
            </a:r>
            <a:r>
              <a:rPr lang="en-US" dirty="0"/>
              <a:t>.</a:t>
            </a:r>
            <a:endParaRPr lang="ru-RU" dirty="0"/>
          </a:p>
        </p:txBody>
      </p:sp>
    </p:spTree>
    <p:extLst>
      <p:ext uri="{BB962C8B-B14F-4D97-AF65-F5344CB8AC3E}">
        <p14:creationId xmlns:p14="http://schemas.microsoft.com/office/powerpoint/2010/main" val="1048894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2)">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4475454" y="1539082"/>
            <a:ext cx="6481391" cy="1692771"/>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Every Little</a:t>
            </a:r>
            <a:br>
              <a:rPr lang="en-US" dirty="0"/>
            </a:br>
            <a:r>
              <a:rPr lang="en-US" dirty="0"/>
              <a:t>Helps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Picture Placeholder 3"/>
          <p:cNvSpPr>
            <a:spLocks noGrp="1" noChangeAspect="1"/>
          </p:cNvSpPr>
          <p:nvPr>
            <p:ph type="pic" sz="quarter" idx="21"/>
          </p:nvPr>
        </p:nvSpPr>
        <p:spPr>
          <a:xfrm>
            <a:off x="695371" y="1539082"/>
            <a:ext cx="3240298" cy="3779838"/>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solidFill>
              </a:defRPr>
            </a:lvl1pPr>
          </a:lstStyle>
          <a:p>
            <a:endParaRPr lang="en-US" dirty="0"/>
          </a:p>
        </p:txBody>
      </p:sp>
      <p:sp>
        <p:nvSpPr>
          <p:cNvPr id="8" name="Text Placeholder 14"/>
          <p:cNvSpPr>
            <a:spLocks noGrp="1"/>
          </p:cNvSpPr>
          <p:nvPr>
            <p:ph type="body" sz="quarter" idx="19" hasCustomPrompt="1"/>
          </p:nvPr>
        </p:nvSpPr>
        <p:spPr>
          <a:xfrm>
            <a:off x="4475407" y="3956238"/>
            <a:ext cx="6481437" cy="1362682"/>
          </a:xfrm>
          <a:prstGeom prst="rect">
            <a:avLst/>
          </a:prstGeom>
        </p:spPr>
        <p:txBody>
          <a:bodyPr wrap="square" numCol="2" spcCol="720000"/>
          <a:lstStyle>
            <a:lvl1pPr marL="0" marR="0" indent="0" algn="l" defTabSz="914355" rtl="0" eaLnBrk="1" fontAlgn="auto" latinLnBrk="0" hangingPunct="1">
              <a:lnSpc>
                <a:spcPct val="120000"/>
              </a:lnSpc>
              <a:spcBef>
                <a:spcPts val="0"/>
              </a:spcBef>
              <a:spcAft>
                <a:spcPts val="0"/>
              </a:spcAft>
              <a:buClrTx/>
              <a:buSzTx/>
              <a:buFont typeface="Arial" panose="020B0604020202020204" pitchFamily="34" charset="0"/>
              <a:buNone/>
              <a:tabLst/>
              <a:defRPr sz="1800" baseline="0"/>
            </a:lvl1pPr>
          </a:lstStyle>
          <a:p>
            <a:pPr marL="0" marR="0" lvl="0" indent="0" algn="l" defTabSz="914355" rtl="0" eaLnBrk="1" fontAlgn="auto" latinLnBrk="0" hangingPunct="1">
              <a:lnSpc>
                <a:spcPct val="120000"/>
              </a:lnSpc>
              <a:spcBef>
                <a:spcPts val="2400"/>
              </a:spcBef>
              <a:spcAft>
                <a:spcPts val="0"/>
              </a:spcAft>
              <a:buClrTx/>
              <a:buSzTx/>
              <a:buFont typeface="Arial" panose="020B0604020202020204" pitchFamily="34" charset="0"/>
              <a:buNone/>
              <a:tabLst/>
              <a:defRPr/>
            </a:pPr>
            <a:r>
              <a:rPr lang="en-US" dirty="0" err="1"/>
              <a:t>Etia</a:t>
            </a:r>
            <a:r>
              <a:rPr lang="en-US" dirty="0"/>
              <a:t> </a:t>
            </a:r>
            <a:r>
              <a:rPr lang="en-US" dirty="0" err="1"/>
              <a:t>lacinia</a:t>
            </a:r>
            <a:r>
              <a:rPr lang="en-US" dirty="0"/>
              <a:t> </a:t>
            </a:r>
            <a:r>
              <a:rPr lang="en-US" dirty="0" err="1"/>
              <a:t>fermentum</a:t>
            </a:r>
            <a:r>
              <a:rPr lang="en-US" dirty="0"/>
              <a:t> </a:t>
            </a:r>
            <a:r>
              <a:rPr lang="en-US" dirty="0" err="1"/>
              <a:t>estho</a:t>
            </a:r>
            <a:r>
              <a:rPr lang="en-US" dirty="0"/>
              <a:t> non </a:t>
            </a:r>
            <a:r>
              <a:rPr lang="en-US" dirty="0" err="1"/>
              <a:t>lobaecnas</a:t>
            </a:r>
            <a:r>
              <a:rPr lang="en-US" dirty="0"/>
              <a:t> </a:t>
            </a:r>
            <a:r>
              <a:rPr lang="en-US" dirty="0" err="1"/>
              <a:t>ren</a:t>
            </a:r>
            <a:r>
              <a:rPr lang="en-US" dirty="0"/>
              <a:t> </a:t>
            </a:r>
            <a:r>
              <a:rPr lang="en-US" dirty="0" err="1"/>
              <a:t>cteturawe</a:t>
            </a:r>
            <a:r>
              <a:rPr lang="en-US" dirty="0"/>
              <a:t> </a:t>
            </a:r>
            <a:r>
              <a:rPr lang="en-US" dirty="0" err="1"/>
              <a:t>adipiscing</a:t>
            </a:r>
            <a:r>
              <a:rPr lang="en-US" dirty="0"/>
              <a:t> </a:t>
            </a:r>
            <a:r>
              <a:rPr lang="en-US" dirty="0" err="1"/>
              <a:t>eliter</a:t>
            </a:r>
            <a:r>
              <a:rPr lang="en-US" dirty="0"/>
              <a:t> </a:t>
            </a:r>
            <a:r>
              <a:rPr lang="en-US" dirty="0" err="1"/>
              <a:t>retop</a:t>
            </a:r>
            <a:r>
              <a:rPr lang="en-US" dirty="0"/>
              <a:t>. </a:t>
            </a:r>
            <a:r>
              <a:rPr lang="en-US" dirty="0" err="1"/>
              <a:t>Dono</a:t>
            </a:r>
            <a:r>
              <a:rPr lang="en-US" dirty="0"/>
              <a:t> </a:t>
            </a:r>
            <a:r>
              <a:rPr lang="en-US" dirty="0" err="1"/>
              <a:t>ecquis</a:t>
            </a:r>
            <a:r>
              <a:rPr lang="en-US" dirty="0"/>
              <a:t> </a:t>
            </a:r>
            <a:r>
              <a:rPr lang="en-US" dirty="0" err="1"/>
              <a:t>tortor</a:t>
            </a:r>
            <a:r>
              <a:rPr lang="en-US" dirty="0"/>
              <a:t> </a:t>
            </a:r>
            <a:r>
              <a:rPr lang="en-US" dirty="0" err="1"/>
              <a:t>terwelei</a:t>
            </a:r>
            <a:r>
              <a:rPr lang="en-US" dirty="0"/>
              <a:t> </a:t>
            </a:r>
            <a:r>
              <a:rPr lang="en-US" dirty="0" err="1"/>
              <a:t>fendyt</a:t>
            </a:r>
            <a:r>
              <a:rPr lang="en-US" dirty="0"/>
              <a:t>. </a:t>
            </a:r>
            <a:r>
              <a:rPr lang="en-US" dirty="0" err="1"/>
              <a:t>Phasellus</a:t>
            </a:r>
            <a:r>
              <a:rPr lang="en-US" dirty="0"/>
              <a:t> </a:t>
            </a:r>
            <a:r>
              <a:rPr lang="en-US" dirty="0" err="1"/>
              <a:t>impe</a:t>
            </a:r>
            <a:r>
              <a:rPr lang="en-US" dirty="0"/>
              <a:t> </a:t>
            </a:r>
            <a:r>
              <a:rPr lang="en-US" dirty="0" err="1"/>
              <a:t>rewt</a:t>
            </a:r>
            <a:r>
              <a:rPr lang="en-US" dirty="0"/>
              <a:t> </a:t>
            </a:r>
            <a:r>
              <a:rPr lang="en-US" dirty="0" err="1"/>
              <a:t>oprdiwe</a:t>
            </a:r>
            <a:r>
              <a:rPr lang="en-US" dirty="0"/>
              <a:t> </a:t>
            </a:r>
            <a:r>
              <a:rPr lang="en-US" dirty="0" err="1"/>
              <a:t>etlectus</a:t>
            </a:r>
            <a:r>
              <a:rPr lang="en-US" dirty="0"/>
              <a:t>, </a:t>
            </a:r>
            <a:r>
              <a:rPr lang="en-US" dirty="0" err="1"/>
              <a:t>sitamih</a:t>
            </a:r>
            <a:r>
              <a:rPr lang="en-US" dirty="0"/>
              <a:t>. </a:t>
            </a:r>
            <a:r>
              <a:rPr lang="en-US" dirty="0" err="1"/>
              <a:t>Donec</a:t>
            </a:r>
            <a:r>
              <a:rPr lang="en-US" dirty="0"/>
              <a:t> </a:t>
            </a:r>
            <a:r>
              <a:rPr lang="en-US" dirty="0" err="1"/>
              <a:t>quis</a:t>
            </a:r>
            <a:r>
              <a:rPr lang="en-US" dirty="0"/>
              <a:t> </a:t>
            </a:r>
            <a:r>
              <a:rPr lang="en-US" dirty="0" err="1"/>
              <a:t>tortor</a:t>
            </a:r>
            <a:r>
              <a:rPr lang="en-US" dirty="0"/>
              <a:t> </a:t>
            </a:r>
            <a:r>
              <a:rPr lang="en-US" dirty="0" err="1"/>
              <a:t>terwelei</a:t>
            </a:r>
            <a:r>
              <a:rPr lang="en-US" dirty="0"/>
              <a:t> fend, </a:t>
            </a:r>
            <a:r>
              <a:rPr lang="en-US" dirty="0" err="1"/>
              <a:t>topasdet</a:t>
            </a:r>
            <a:r>
              <a:rPr lang="en-US" dirty="0"/>
              <a:t> </a:t>
            </a:r>
            <a:r>
              <a:rPr lang="en-US" dirty="0" err="1"/>
              <a:t>viverrnequ</a:t>
            </a:r>
            <a:r>
              <a:rPr lang="en-US" dirty="0"/>
              <a:t>.</a:t>
            </a:r>
          </a:p>
        </p:txBody>
      </p:sp>
      <p:sp>
        <p:nvSpPr>
          <p:cNvPr id="7"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823862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collage - 1">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095603" y="1539082"/>
            <a:ext cx="4861241" cy="892552"/>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About us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095603" y="2621403"/>
            <a:ext cx="4861242" cy="1728935"/>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a:t>
            </a:r>
          </a:p>
        </p:txBody>
      </p:sp>
      <p:sp>
        <p:nvSpPr>
          <p:cNvPr id="4" name="Picture Placeholder 3"/>
          <p:cNvSpPr>
            <a:spLocks noGrp="1"/>
          </p:cNvSpPr>
          <p:nvPr>
            <p:ph type="pic" sz="quarter" idx="21"/>
          </p:nvPr>
        </p:nvSpPr>
        <p:spPr>
          <a:xfrm>
            <a:off x="695370" y="1539082"/>
            <a:ext cx="5400233" cy="4770437"/>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solidFill>
              </a:defRPr>
            </a:lvl1pPr>
          </a:lstStyle>
          <a:p>
            <a:endParaRPr lang="en-US" dirty="0"/>
          </a:p>
        </p:txBody>
      </p:sp>
      <p:sp>
        <p:nvSpPr>
          <p:cNvPr id="7" name="Picture Placeholder 6"/>
          <p:cNvSpPr>
            <a:spLocks noGrp="1"/>
          </p:cNvSpPr>
          <p:nvPr>
            <p:ph type="pic" sz="quarter" idx="26"/>
          </p:nvPr>
        </p:nvSpPr>
        <p:spPr>
          <a:xfrm>
            <a:off x="695370" y="728663"/>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177791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slide collage - 2">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5555818" y="548481"/>
            <a:ext cx="5940812" cy="45005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0" name="Text Placeholder 9"/>
          <p:cNvSpPr>
            <a:spLocks noGrp="1"/>
          </p:cNvSpPr>
          <p:nvPr>
            <p:ph type="body" sz="quarter" idx="12" hasCustomPrompt="1"/>
          </p:nvPr>
        </p:nvSpPr>
        <p:spPr>
          <a:xfrm>
            <a:off x="1235552" y="2352863"/>
            <a:ext cx="4320663" cy="892552"/>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Why us?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1235552" y="3431393"/>
            <a:ext cx="4320663" cy="1728935"/>
          </a:xfrm>
          <a:prstGeom prst="rect">
            <a:avLst/>
          </a:prstGeom>
        </p:spPr>
        <p:txBody>
          <a:bodyPr wrap="square">
            <a:spAutoFit/>
          </a:bodyPr>
          <a:lstStyle>
            <a:lvl1pPr marL="0" indent="0">
              <a:lnSpc>
                <a:spcPct val="120000"/>
              </a:lnSpc>
              <a:spcBef>
                <a:spcPts val="0"/>
              </a:spcBef>
              <a:buNone/>
              <a:defRPr sz="1800"/>
            </a:lvl1pPr>
          </a:lstStyle>
          <a:p>
            <a:pPr lvl="0"/>
            <a:r>
              <a:rPr lang="en-US" dirty="0" err="1"/>
              <a:t>Duis</a:t>
            </a:r>
            <a:r>
              <a:rPr lang="en-US" dirty="0"/>
              <a:t> </a:t>
            </a:r>
            <a:r>
              <a:rPr lang="en-US" dirty="0" err="1"/>
              <a:t>fermentum</a:t>
            </a:r>
            <a:r>
              <a:rPr lang="en-US" dirty="0"/>
              <a:t>, ipsum at </a:t>
            </a:r>
            <a:r>
              <a:rPr lang="en-US" dirty="0" err="1"/>
              <a:t>feugiat</a:t>
            </a:r>
            <a:r>
              <a:rPr lang="en-US" dirty="0"/>
              <a:t> con </a:t>
            </a:r>
            <a:r>
              <a:rPr lang="en-US" dirty="0" err="1"/>
              <a:t>gue</a:t>
            </a:r>
            <a:r>
              <a:rPr lang="en-US" dirty="0"/>
              <a:t>, mi </a:t>
            </a:r>
            <a:r>
              <a:rPr lang="en-US" dirty="0" err="1"/>
              <a:t>risus</a:t>
            </a:r>
            <a:r>
              <a:rPr lang="en-US" dirty="0"/>
              <a:t> </a:t>
            </a:r>
            <a:r>
              <a:rPr lang="en-US" dirty="0" err="1"/>
              <a:t>accumsan</a:t>
            </a:r>
            <a:r>
              <a:rPr lang="en-US" dirty="0"/>
              <a:t> mi, </a:t>
            </a:r>
            <a:r>
              <a:rPr lang="en-US" dirty="0" err="1"/>
              <a:t>ut</a:t>
            </a:r>
            <a:r>
              <a:rPr lang="en-US" dirty="0"/>
              <a:t> </a:t>
            </a:r>
            <a:r>
              <a:rPr lang="en-US" dirty="0" err="1"/>
              <a:t>molesti</a:t>
            </a:r>
            <a:r>
              <a:rPr lang="en-US" dirty="0"/>
              <a:t> e </a:t>
            </a:r>
            <a:r>
              <a:rPr lang="en-US" dirty="0" err="1"/>
              <a:t>diam</a:t>
            </a:r>
            <a:r>
              <a:rPr lang="en-US" dirty="0"/>
              <a:t> ipsum </a:t>
            </a:r>
            <a:r>
              <a:rPr lang="en-US" dirty="0" err="1"/>
              <a:t>sed</a:t>
            </a:r>
            <a:r>
              <a:rPr lang="en-US" dirty="0"/>
              <a:t> </a:t>
            </a:r>
            <a:r>
              <a:rPr lang="en-US" dirty="0" err="1"/>
              <a:t>lectus</a:t>
            </a:r>
            <a:r>
              <a:rPr lang="en-US" dirty="0"/>
              <a:t>. Nunc </a:t>
            </a:r>
            <a:r>
              <a:rPr lang="en-US" dirty="0" err="1"/>
              <a:t>vestib</a:t>
            </a:r>
            <a:r>
              <a:rPr lang="en-US" dirty="0"/>
              <a:t> </a:t>
            </a:r>
            <a:r>
              <a:rPr lang="en-US" dirty="0" err="1"/>
              <a:t>ulum</a:t>
            </a:r>
            <a:r>
              <a:rPr lang="en-US" dirty="0"/>
              <a:t> </a:t>
            </a:r>
            <a:r>
              <a:rPr lang="en-US" dirty="0" err="1"/>
              <a:t>nisl</a:t>
            </a:r>
            <a:r>
              <a:rPr lang="en-US" dirty="0"/>
              <a:t> </a:t>
            </a:r>
            <a:r>
              <a:rPr lang="en-US" dirty="0" err="1"/>
              <a:t>eget</a:t>
            </a:r>
            <a:r>
              <a:rPr lang="en-US" dirty="0"/>
              <a:t> </a:t>
            </a:r>
            <a:r>
              <a:rPr lang="en-US" dirty="0" err="1"/>
              <a:t>sapien</a:t>
            </a:r>
            <a:r>
              <a:rPr lang="en-US" dirty="0"/>
              <a:t> </a:t>
            </a:r>
            <a:r>
              <a:rPr lang="en-US" dirty="0" err="1"/>
              <a:t>pellente</a:t>
            </a:r>
            <a:r>
              <a:rPr lang="en-US" dirty="0"/>
              <a:t> </a:t>
            </a:r>
            <a:r>
              <a:rPr lang="en-US" dirty="0" err="1"/>
              <a:t>squewet</a:t>
            </a:r>
            <a:r>
              <a:rPr lang="en-US" dirty="0"/>
              <a:t> </a:t>
            </a:r>
            <a:r>
              <a:rPr lang="en-US" dirty="0" err="1"/>
              <a:t>volutpa</a:t>
            </a:r>
            <a:r>
              <a:rPr lang="en-US" dirty="0"/>
              <a:t> </a:t>
            </a:r>
            <a:r>
              <a:rPr lang="en-US" dirty="0" err="1"/>
              <a:t>tojustow</a:t>
            </a:r>
            <a:r>
              <a:rPr lang="en-US" dirty="0"/>
              <a:t> </a:t>
            </a:r>
            <a:r>
              <a:rPr lang="en-US" dirty="0" err="1"/>
              <a:t>sodalesusto</a:t>
            </a:r>
            <a:r>
              <a:rPr lang="en-US" dirty="0"/>
              <a:t> </a:t>
            </a:r>
            <a:r>
              <a:rPr lang="en-US" dirty="0" err="1"/>
              <a:t>hasep</a:t>
            </a:r>
            <a:r>
              <a:rPr lang="en-US" dirty="0"/>
              <a:t>. </a:t>
            </a:r>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99724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image layout">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1235155" y="2348707"/>
            <a:ext cx="4320663" cy="297021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0" name="Text Placeholder 9"/>
          <p:cNvSpPr>
            <a:spLocks noGrp="1"/>
          </p:cNvSpPr>
          <p:nvPr>
            <p:ph type="body" sz="quarter" idx="12" hasCustomPrompt="1"/>
          </p:nvPr>
        </p:nvSpPr>
        <p:spPr>
          <a:xfrm>
            <a:off x="6095603" y="2083111"/>
            <a:ext cx="4861241" cy="1692771"/>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Share</a:t>
            </a:r>
            <a:br>
              <a:rPr lang="en-US" dirty="0"/>
            </a:br>
            <a:r>
              <a:rPr lang="en-US" dirty="0"/>
              <a:t>the wonder</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095603" y="3973283"/>
            <a:ext cx="4861241"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Duis</a:t>
            </a:r>
            <a:r>
              <a:rPr lang="en-US" dirty="0"/>
              <a:t> </a:t>
            </a:r>
            <a:r>
              <a:rPr lang="en-US" dirty="0" err="1"/>
              <a:t>fermentum</a:t>
            </a:r>
            <a:r>
              <a:rPr lang="en-US" dirty="0"/>
              <a:t>, ipsum at </a:t>
            </a:r>
            <a:r>
              <a:rPr lang="en-US" dirty="0" err="1"/>
              <a:t>feugiat</a:t>
            </a:r>
            <a:r>
              <a:rPr lang="en-US" dirty="0"/>
              <a:t> con </a:t>
            </a:r>
            <a:r>
              <a:rPr lang="en-US" dirty="0" err="1"/>
              <a:t>gue</a:t>
            </a:r>
            <a:r>
              <a:rPr lang="en-US" dirty="0"/>
              <a:t>, mi</a:t>
            </a:r>
            <a:br>
              <a:rPr lang="uk-UA" dirty="0"/>
            </a:br>
            <a:r>
              <a:rPr lang="en-US" dirty="0" err="1"/>
              <a:t>risus</a:t>
            </a:r>
            <a:r>
              <a:rPr lang="en-US" dirty="0"/>
              <a:t> </a:t>
            </a:r>
            <a:r>
              <a:rPr lang="en-US" dirty="0" err="1"/>
              <a:t>accumsan</a:t>
            </a:r>
            <a:r>
              <a:rPr lang="en-US" dirty="0"/>
              <a:t> mi, </a:t>
            </a:r>
            <a:r>
              <a:rPr lang="en-US" dirty="0" err="1"/>
              <a:t>ut</a:t>
            </a:r>
            <a:r>
              <a:rPr lang="en-US" dirty="0"/>
              <a:t> </a:t>
            </a:r>
            <a:r>
              <a:rPr lang="en-US" dirty="0" err="1"/>
              <a:t>molesti</a:t>
            </a:r>
            <a:r>
              <a:rPr lang="en-US" dirty="0"/>
              <a:t> e </a:t>
            </a:r>
            <a:r>
              <a:rPr lang="en-US" dirty="0" err="1"/>
              <a:t>diam</a:t>
            </a:r>
            <a:r>
              <a:rPr lang="en-US" dirty="0"/>
              <a:t> ipsum</a:t>
            </a:r>
            <a:br>
              <a:rPr lang="uk-UA" dirty="0"/>
            </a:br>
            <a:r>
              <a:rPr lang="en-US" dirty="0" err="1"/>
              <a:t>sed</a:t>
            </a:r>
            <a:r>
              <a:rPr lang="en-US" dirty="0"/>
              <a:t> </a:t>
            </a:r>
            <a:r>
              <a:rPr lang="en-US" dirty="0" err="1"/>
              <a:t>lectus</a:t>
            </a:r>
            <a:r>
              <a:rPr lang="en-US" dirty="0"/>
              <a:t>. Nunc </a:t>
            </a:r>
            <a:r>
              <a:rPr lang="en-US" dirty="0" err="1"/>
              <a:t>vestib</a:t>
            </a:r>
            <a:r>
              <a:rPr lang="en-US" dirty="0"/>
              <a:t> </a:t>
            </a:r>
            <a:r>
              <a:rPr lang="en-US" dirty="0" err="1"/>
              <a:t>ulum</a:t>
            </a:r>
            <a:r>
              <a:rPr lang="en-US" dirty="0"/>
              <a:t> </a:t>
            </a:r>
            <a:r>
              <a:rPr lang="en-US" dirty="0" err="1"/>
              <a:t>nisl</a:t>
            </a:r>
            <a:r>
              <a:rPr lang="en-US" dirty="0"/>
              <a:t> </a:t>
            </a:r>
            <a:r>
              <a:rPr lang="en-US" dirty="0" err="1"/>
              <a:t>eget</a:t>
            </a:r>
            <a:r>
              <a:rPr lang="en-US" dirty="0"/>
              <a:t> </a:t>
            </a:r>
            <a:r>
              <a:rPr lang="en-US" dirty="0" err="1"/>
              <a:t>sapien</a:t>
            </a:r>
            <a:r>
              <a:rPr lang="en-US" dirty="0"/>
              <a:t> </a:t>
            </a:r>
            <a:r>
              <a:rPr lang="en-US" dirty="0" err="1"/>
              <a:t>pellente</a:t>
            </a:r>
            <a:r>
              <a:rPr lang="en-US" dirty="0"/>
              <a:t> </a:t>
            </a:r>
            <a:r>
              <a:rPr lang="en-US" dirty="0" err="1"/>
              <a:t>squewet</a:t>
            </a:r>
            <a:r>
              <a:rPr lang="en-US" dirty="0"/>
              <a:t> </a:t>
            </a:r>
            <a:r>
              <a:rPr lang="en-US" dirty="0" err="1"/>
              <a:t>volutpa</a:t>
            </a:r>
            <a:r>
              <a:rPr lang="en-US" dirty="0"/>
              <a:t> </a:t>
            </a:r>
            <a:r>
              <a:rPr lang="en-US" dirty="0" err="1"/>
              <a:t>sodalesusto</a:t>
            </a:r>
            <a:r>
              <a:rPr lang="en-US" dirty="0"/>
              <a:t>. </a:t>
            </a:r>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965444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ight image layout">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6636182" y="2348707"/>
            <a:ext cx="4320663" cy="297021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0" name="Text Placeholder 9"/>
          <p:cNvSpPr>
            <a:spLocks noGrp="1"/>
          </p:cNvSpPr>
          <p:nvPr>
            <p:ph type="body" sz="quarter" idx="12" hasCustomPrompt="1"/>
          </p:nvPr>
        </p:nvSpPr>
        <p:spPr>
          <a:xfrm>
            <a:off x="1235156" y="2084230"/>
            <a:ext cx="4860448" cy="1692771"/>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Business</a:t>
            </a:r>
            <a:br>
              <a:rPr lang="en-US" dirty="0"/>
            </a:br>
            <a:r>
              <a:rPr lang="en-US" dirty="0"/>
              <a:t>your future</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1235156" y="3975199"/>
            <a:ext cx="4860448"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Duis</a:t>
            </a:r>
            <a:r>
              <a:rPr lang="en-US" dirty="0"/>
              <a:t> </a:t>
            </a:r>
            <a:r>
              <a:rPr lang="en-US" dirty="0" err="1"/>
              <a:t>fermentum</a:t>
            </a:r>
            <a:r>
              <a:rPr lang="en-US" dirty="0"/>
              <a:t>, ipsum at </a:t>
            </a:r>
            <a:r>
              <a:rPr lang="en-US" dirty="0" err="1"/>
              <a:t>feugiat</a:t>
            </a:r>
            <a:r>
              <a:rPr lang="en-US" dirty="0"/>
              <a:t> con </a:t>
            </a:r>
            <a:r>
              <a:rPr lang="en-US" dirty="0" err="1"/>
              <a:t>gue</a:t>
            </a:r>
            <a:r>
              <a:rPr lang="en-US" dirty="0"/>
              <a:t>, mi</a:t>
            </a:r>
            <a:br>
              <a:rPr lang="uk-UA" dirty="0"/>
            </a:br>
            <a:r>
              <a:rPr lang="en-US" dirty="0" err="1"/>
              <a:t>risus</a:t>
            </a:r>
            <a:r>
              <a:rPr lang="en-US" dirty="0"/>
              <a:t> </a:t>
            </a:r>
            <a:r>
              <a:rPr lang="en-US" dirty="0" err="1"/>
              <a:t>accumsan</a:t>
            </a:r>
            <a:r>
              <a:rPr lang="en-US" dirty="0"/>
              <a:t> mi, </a:t>
            </a:r>
            <a:r>
              <a:rPr lang="en-US" dirty="0" err="1"/>
              <a:t>ut</a:t>
            </a:r>
            <a:r>
              <a:rPr lang="en-US" dirty="0"/>
              <a:t> </a:t>
            </a:r>
            <a:r>
              <a:rPr lang="en-US" dirty="0" err="1"/>
              <a:t>molesti</a:t>
            </a:r>
            <a:r>
              <a:rPr lang="en-US" dirty="0"/>
              <a:t> e </a:t>
            </a:r>
            <a:r>
              <a:rPr lang="en-US" dirty="0" err="1"/>
              <a:t>diam</a:t>
            </a:r>
            <a:r>
              <a:rPr lang="en-US" dirty="0"/>
              <a:t> ipsum </a:t>
            </a:r>
            <a:r>
              <a:rPr lang="en-US" dirty="0" err="1"/>
              <a:t>sed</a:t>
            </a:r>
            <a:r>
              <a:rPr lang="en-US" dirty="0"/>
              <a:t> </a:t>
            </a:r>
            <a:r>
              <a:rPr lang="en-US" dirty="0" err="1"/>
              <a:t>lectus</a:t>
            </a:r>
            <a:r>
              <a:rPr lang="en-US" dirty="0"/>
              <a:t>. Nunc </a:t>
            </a:r>
            <a:r>
              <a:rPr lang="en-US" dirty="0" err="1"/>
              <a:t>vestib</a:t>
            </a:r>
            <a:r>
              <a:rPr lang="en-US" dirty="0"/>
              <a:t> </a:t>
            </a:r>
            <a:r>
              <a:rPr lang="en-US" dirty="0" err="1"/>
              <a:t>ulum</a:t>
            </a:r>
            <a:r>
              <a:rPr lang="en-US" dirty="0"/>
              <a:t> </a:t>
            </a:r>
            <a:r>
              <a:rPr lang="en-US" dirty="0" err="1"/>
              <a:t>nisl</a:t>
            </a:r>
            <a:r>
              <a:rPr lang="en-US" dirty="0"/>
              <a:t> </a:t>
            </a:r>
            <a:r>
              <a:rPr lang="en-US" dirty="0" err="1"/>
              <a:t>eget</a:t>
            </a:r>
            <a:r>
              <a:rPr lang="en-US" dirty="0"/>
              <a:t> </a:t>
            </a:r>
            <a:r>
              <a:rPr lang="en-US" dirty="0" err="1"/>
              <a:t>sapien</a:t>
            </a:r>
            <a:r>
              <a:rPr lang="en-US" dirty="0"/>
              <a:t> </a:t>
            </a:r>
            <a:r>
              <a:rPr lang="en-US" dirty="0" err="1"/>
              <a:t>pellente</a:t>
            </a:r>
            <a:r>
              <a:rPr lang="en-US" dirty="0"/>
              <a:t> </a:t>
            </a:r>
            <a:r>
              <a:rPr lang="en-US" dirty="0" err="1"/>
              <a:t>squewet</a:t>
            </a:r>
            <a:r>
              <a:rPr lang="en-US" dirty="0"/>
              <a:t> </a:t>
            </a:r>
            <a:r>
              <a:rPr lang="en-US" dirty="0" err="1"/>
              <a:t>volutpa</a:t>
            </a:r>
            <a:r>
              <a:rPr lang="en-US" dirty="0"/>
              <a:t>.</a:t>
            </a:r>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7137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image layout">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3395487" y="3709128"/>
            <a:ext cx="5400233" cy="2430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95370" y="2623257"/>
            <a:ext cx="10801259"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Phasellus</a:t>
            </a:r>
            <a:r>
              <a:rPr lang="en-US" dirty="0"/>
              <a:t> a </a:t>
            </a:r>
            <a:r>
              <a:rPr lang="en-US" dirty="0" err="1"/>
              <a:t>imperdiet</a:t>
            </a:r>
            <a:r>
              <a:rPr lang="en-US" dirty="0"/>
              <a:t> </a:t>
            </a:r>
            <a:r>
              <a:rPr lang="en-US" dirty="0" err="1"/>
              <a:t>lectus</a:t>
            </a:r>
            <a:r>
              <a:rPr lang="en-US" dirty="0"/>
              <a:t>, sit </a:t>
            </a:r>
            <a:r>
              <a:rPr lang="en-US" dirty="0" err="1"/>
              <a:t>amet</a:t>
            </a:r>
            <a:r>
              <a:rPr lang="en-US" dirty="0"/>
              <a:t> </a:t>
            </a:r>
            <a:r>
              <a:rPr lang="en-US" dirty="0" err="1"/>
              <a:t>rhoncus</a:t>
            </a:r>
            <a:r>
              <a:rPr lang="en-US" dirty="0"/>
              <a:t> dui. </a:t>
            </a:r>
            <a:r>
              <a:rPr lang="en-US" dirty="0" err="1"/>
              <a:t>Sed</a:t>
            </a:r>
            <a:r>
              <a:rPr lang="en-US" dirty="0"/>
              <a:t> ac </a:t>
            </a:r>
            <a:r>
              <a:rPr lang="en-US" dirty="0" err="1"/>
              <a:t>mattis</a:t>
            </a:r>
            <a:r>
              <a:rPr lang="en-US" dirty="0"/>
              <a:t> </a:t>
            </a:r>
            <a:r>
              <a:rPr lang="en-US" dirty="0" err="1"/>
              <a:t>neque</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Aliquam</a:t>
            </a:r>
            <a:r>
              <a:rPr lang="en-US" dirty="0"/>
              <a:t> </a:t>
            </a:r>
            <a:r>
              <a:rPr lang="en-US" dirty="0" err="1"/>
              <a:t>iaculis</a:t>
            </a:r>
            <a:r>
              <a:rPr lang="en-US" dirty="0"/>
              <a:t> </a:t>
            </a:r>
            <a:r>
              <a:rPr lang="en-US" dirty="0" err="1"/>
              <a:t>consequat</a:t>
            </a:r>
            <a:r>
              <a:rPr lang="en-US" dirty="0"/>
              <a:t> </a:t>
            </a:r>
            <a:r>
              <a:rPr lang="en-US" dirty="0" err="1"/>
              <a:t>varius</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sollicitudintia</a:t>
            </a:r>
            <a:r>
              <a:rPr lang="en-US" dirty="0"/>
              <a:t> </a:t>
            </a:r>
            <a:r>
              <a:rPr lang="en-US" dirty="0" err="1"/>
              <a:t>lacinia</a:t>
            </a:r>
            <a:r>
              <a:rPr lang="en-US" dirty="0"/>
              <a:t>. </a:t>
            </a:r>
          </a:p>
        </p:txBody>
      </p:sp>
      <p:sp>
        <p:nvSpPr>
          <p:cNvPr id="9" name="Text Placeholder 9"/>
          <p:cNvSpPr>
            <a:spLocks noGrp="1"/>
          </p:cNvSpPr>
          <p:nvPr>
            <p:ph type="body" sz="quarter" idx="22" hasCustomPrompt="1"/>
          </p:nvPr>
        </p:nvSpPr>
        <p:spPr>
          <a:xfrm>
            <a:off x="9592454" y="854413"/>
            <a:ext cx="1904176"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Objectives</a:t>
            </a:r>
          </a:p>
        </p:txBody>
      </p:sp>
      <p:sp>
        <p:nvSpPr>
          <p:cNvPr id="11" name="Picture Placeholder 10"/>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10" name="Text Placeholder 9"/>
          <p:cNvSpPr>
            <a:spLocks noGrp="1"/>
          </p:cNvSpPr>
          <p:nvPr>
            <p:ph type="body" sz="quarter" idx="12" hasCustomPrompt="1"/>
          </p:nvPr>
        </p:nvSpPr>
        <p:spPr>
          <a:xfrm>
            <a:off x="695371" y="1543391"/>
            <a:ext cx="1080125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2"/>
                </a:solidFill>
                <a:latin typeface="+mj-lt"/>
              </a:defRPr>
            </a:lvl1pPr>
          </a:lstStyle>
          <a:p>
            <a:pPr lvl="0"/>
            <a:r>
              <a:rPr lang="en-US" dirty="0"/>
              <a:t>Growing is Living</a:t>
            </a:r>
          </a:p>
        </p:txBody>
      </p:sp>
    </p:spTree>
    <p:extLst>
      <p:ext uri="{BB962C8B-B14F-4D97-AF65-F5344CB8AC3E}">
        <p14:creationId xmlns:p14="http://schemas.microsoft.com/office/powerpoint/2010/main" val="3203466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image layout">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3395883" y="728663"/>
            <a:ext cx="5400233" cy="24304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0" name="Text Placeholder 9"/>
          <p:cNvSpPr>
            <a:spLocks noGrp="1"/>
          </p:cNvSpPr>
          <p:nvPr>
            <p:ph type="body" sz="quarter" idx="12" hasCustomPrompt="1"/>
          </p:nvPr>
        </p:nvSpPr>
        <p:spPr>
          <a:xfrm>
            <a:off x="695370" y="3429000"/>
            <a:ext cx="1080125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2"/>
                </a:solidFill>
                <a:latin typeface="+mj-lt"/>
              </a:defRPr>
            </a:lvl1pPr>
          </a:lstStyle>
          <a:p>
            <a:pPr lvl="0"/>
            <a:r>
              <a:rPr lang="en-US" dirty="0"/>
              <a:t>Efforts that Speaks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695370" y="4513801"/>
            <a:ext cx="10801259"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Phasellus</a:t>
            </a:r>
            <a:r>
              <a:rPr lang="en-US" dirty="0"/>
              <a:t> a </a:t>
            </a:r>
            <a:r>
              <a:rPr lang="en-US" dirty="0" err="1"/>
              <a:t>imperdiet</a:t>
            </a:r>
            <a:r>
              <a:rPr lang="en-US" dirty="0"/>
              <a:t> </a:t>
            </a:r>
            <a:r>
              <a:rPr lang="en-US" dirty="0" err="1"/>
              <a:t>lectus</a:t>
            </a:r>
            <a:r>
              <a:rPr lang="en-US" dirty="0"/>
              <a:t>, sit </a:t>
            </a:r>
            <a:r>
              <a:rPr lang="en-US" dirty="0" err="1"/>
              <a:t>amet</a:t>
            </a:r>
            <a:r>
              <a:rPr lang="en-US" dirty="0"/>
              <a:t> </a:t>
            </a:r>
            <a:r>
              <a:rPr lang="en-US" dirty="0" err="1"/>
              <a:t>rhoncus</a:t>
            </a:r>
            <a:r>
              <a:rPr lang="en-US" dirty="0"/>
              <a:t> dui. </a:t>
            </a:r>
            <a:r>
              <a:rPr lang="en-US" dirty="0" err="1"/>
              <a:t>Sed</a:t>
            </a:r>
            <a:r>
              <a:rPr lang="en-US" dirty="0"/>
              <a:t> ac </a:t>
            </a:r>
            <a:r>
              <a:rPr lang="en-US" dirty="0" err="1"/>
              <a:t>mattis</a:t>
            </a:r>
            <a:r>
              <a:rPr lang="en-US" dirty="0"/>
              <a:t> </a:t>
            </a:r>
            <a:r>
              <a:rPr lang="en-US" dirty="0" err="1"/>
              <a:t>neque</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Aliqua</a:t>
            </a:r>
            <a:r>
              <a:rPr lang="en-US" dirty="0"/>
              <a:t> </a:t>
            </a:r>
            <a:r>
              <a:rPr lang="en-US" dirty="0" err="1"/>
              <a:t>iaculis</a:t>
            </a:r>
            <a:r>
              <a:rPr lang="en-US" dirty="0"/>
              <a:t> </a:t>
            </a:r>
            <a:r>
              <a:rPr lang="en-US" dirty="0" err="1"/>
              <a:t>consequat</a:t>
            </a:r>
            <a:r>
              <a:rPr lang="en-US" dirty="0"/>
              <a:t> </a:t>
            </a:r>
            <a:r>
              <a:rPr lang="en-US" dirty="0" err="1"/>
              <a:t>varius</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sollicitudintia</a:t>
            </a:r>
            <a:r>
              <a:rPr lang="en-US" dirty="0"/>
              <a:t> </a:t>
            </a:r>
            <a:r>
              <a:rPr lang="en-US" dirty="0" err="1"/>
              <a:t>lacinia</a:t>
            </a:r>
            <a:r>
              <a:rPr lang="en-US" dirty="0"/>
              <a:t> </a:t>
            </a:r>
            <a:r>
              <a:rPr lang="en-US" dirty="0" err="1"/>
              <a:t>fermentum</a:t>
            </a:r>
            <a:r>
              <a:rPr lang="en-US" dirty="0"/>
              <a:t> </a:t>
            </a:r>
            <a:r>
              <a:rPr lang="en-US" dirty="0" err="1"/>
              <a:t>estnon</a:t>
            </a:r>
            <a:r>
              <a:rPr lang="en-US" dirty="0"/>
              <a:t>. </a:t>
            </a:r>
            <a:r>
              <a:rPr lang="en-US" dirty="0" err="1"/>
              <a:t>Donec</a:t>
            </a:r>
            <a:r>
              <a:rPr lang="en-US" dirty="0"/>
              <a:t> </a:t>
            </a:r>
            <a:r>
              <a:rPr lang="en-US" dirty="0" err="1"/>
              <a:t>quis</a:t>
            </a:r>
            <a:r>
              <a:rPr lang="en-US" dirty="0"/>
              <a:t> </a:t>
            </a:r>
            <a:r>
              <a:rPr lang="en-US" dirty="0" err="1"/>
              <a:t>tortor</a:t>
            </a:r>
            <a:r>
              <a:rPr lang="en-US" dirty="0"/>
              <a:t> </a:t>
            </a:r>
            <a:r>
              <a:rPr lang="en-US" dirty="0" err="1"/>
              <a:t>terwelei</a:t>
            </a:r>
            <a:r>
              <a:rPr lang="en-US" dirty="0"/>
              <a:t> fend, </a:t>
            </a:r>
            <a:r>
              <a:rPr lang="en-US" dirty="0" err="1"/>
              <a:t>weropet</a:t>
            </a:r>
            <a:r>
              <a:rPr lang="en-US" dirty="0"/>
              <a:t> </a:t>
            </a:r>
            <a:r>
              <a:rPr lang="en-US" dirty="0" err="1"/>
              <a:t>viverornequ</a:t>
            </a:r>
            <a:r>
              <a:rPr lang="en-US" dirty="0"/>
              <a:t>, </a:t>
            </a:r>
            <a:r>
              <a:rPr lang="en-US" dirty="0" err="1"/>
              <a:t>volutpa</a:t>
            </a:r>
            <a:r>
              <a:rPr lang="en-US" dirty="0"/>
              <a:t> </a:t>
            </a:r>
            <a:r>
              <a:rPr lang="en-US" dirty="0" err="1"/>
              <a:t>tojusto</a:t>
            </a:r>
            <a:r>
              <a:rPr lang="en-US" dirty="0"/>
              <a:t> </a:t>
            </a:r>
            <a:r>
              <a:rPr lang="en-US" dirty="0" err="1"/>
              <a:t>conocteturpo</a:t>
            </a:r>
            <a:r>
              <a:rPr lang="en-US" dirty="0"/>
              <a:t> rem. </a:t>
            </a:r>
            <a:r>
              <a:rPr lang="en-US" dirty="0" err="1"/>
              <a:t>Namto</a:t>
            </a:r>
            <a:r>
              <a:rPr lang="en-US" dirty="0"/>
              <a:t> </a:t>
            </a:r>
            <a:r>
              <a:rPr lang="en-US" dirty="0" err="1"/>
              <a:t>vestibulum</a:t>
            </a:r>
            <a:r>
              <a:rPr lang="en-US" dirty="0"/>
              <a:t> </a:t>
            </a:r>
            <a:r>
              <a:rPr lang="en-US" dirty="0" err="1"/>
              <a:t>lucturesa</a:t>
            </a:r>
            <a:r>
              <a:rPr lang="en-US" dirty="0"/>
              <a:t> </a:t>
            </a:r>
            <a:r>
              <a:rPr lang="en-US" dirty="0" err="1"/>
              <a:t>tsipsum</a:t>
            </a:r>
            <a:r>
              <a:rPr lang="en-US" dirty="0"/>
              <a:t> dolor sit. </a:t>
            </a:r>
            <a:r>
              <a:rPr lang="en-US" dirty="0" err="1"/>
              <a:t>Praesente</a:t>
            </a:r>
            <a:r>
              <a:rPr lang="en-US" dirty="0"/>
              <a:t> </a:t>
            </a:r>
            <a:r>
              <a:rPr lang="en-US" dirty="0" err="1"/>
              <a:t>varter</a:t>
            </a:r>
            <a:r>
              <a:rPr lang="en-US" dirty="0"/>
              <a:t> </a:t>
            </a:r>
            <a:r>
              <a:rPr lang="en-US" dirty="0" err="1"/>
              <a:t>sanisios</a:t>
            </a:r>
            <a:r>
              <a:rPr lang="en-US" dirty="0"/>
              <a:t> </a:t>
            </a:r>
            <a:r>
              <a:rPr lang="en-US" dirty="0" err="1"/>
              <a:t>vasdop</a:t>
            </a:r>
            <a:r>
              <a:rPr lang="en-US" dirty="0"/>
              <a:t> </a:t>
            </a:r>
            <a:r>
              <a:rPr lang="en-US" dirty="0" err="1"/>
              <a:t>amet</a:t>
            </a:r>
            <a:r>
              <a:rPr lang="en-US" dirty="0"/>
              <a:t> </a:t>
            </a:r>
            <a:r>
              <a:rPr lang="en-US" dirty="0" err="1"/>
              <a:t>rhoncus</a:t>
            </a:r>
            <a:r>
              <a:rPr lang="en-US" dirty="0"/>
              <a:t> </a:t>
            </a:r>
            <a:r>
              <a:rPr lang="en-US" dirty="0" err="1"/>
              <a:t>varius</a:t>
            </a:r>
            <a:r>
              <a:rPr lang="en-US" dirty="0"/>
              <a:t>.</a:t>
            </a:r>
          </a:p>
        </p:txBody>
      </p:sp>
      <p:sp>
        <p:nvSpPr>
          <p:cNvPr id="9" name="Text Placeholder 9"/>
          <p:cNvSpPr>
            <a:spLocks noGrp="1"/>
          </p:cNvSpPr>
          <p:nvPr>
            <p:ph type="body" sz="quarter" idx="22" hasCustomPrompt="1"/>
          </p:nvPr>
        </p:nvSpPr>
        <p:spPr>
          <a:xfrm>
            <a:off x="9296990" y="854413"/>
            <a:ext cx="2199640"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Who we are</a:t>
            </a:r>
          </a:p>
        </p:txBody>
      </p:sp>
      <p:sp>
        <p:nvSpPr>
          <p:cNvPr id="11" name="Picture Placeholder 10"/>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583295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95370" y="1818482"/>
            <a:ext cx="10801259" cy="892552"/>
          </a:xfrm>
          <a:prstGeom prst="rect">
            <a:avLst/>
          </a:prstGeom>
          <a:noFill/>
        </p:spPr>
        <p:txBody>
          <a:bodyPr>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What we do?</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9" hasCustomPrompt="1"/>
          </p:nvPr>
        </p:nvSpPr>
        <p:spPr>
          <a:xfrm>
            <a:off x="4561978" y="3440907"/>
            <a:ext cx="3067250" cy="1396536"/>
          </a:xfrm>
          <a:prstGeom prst="rect">
            <a:avLst/>
          </a:prstGeom>
        </p:spPr>
        <p:txBody>
          <a:bodyPr>
            <a:spAutoFit/>
          </a:bodyPr>
          <a:lstStyle>
            <a:lvl1pPr marL="0" indent="0">
              <a:lnSpc>
                <a:spcPct val="120000"/>
              </a:lnSpc>
              <a:spcBef>
                <a:spcPts val="0"/>
              </a:spcBef>
              <a:buNone/>
              <a:defRPr sz="1800"/>
            </a:lvl1pPr>
          </a:lstStyle>
          <a:p>
            <a:pPr lvl="0"/>
            <a:r>
              <a:rPr lang="en-US" dirty="0" err="1"/>
              <a:t>Etia</a:t>
            </a:r>
            <a:r>
              <a:rPr lang="en-US" dirty="0"/>
              <a:t> </a:t>
            </a:r>
            <a:r>
              <a:rPr lang="en-US" dirty="0" err="1"/>
              <a:t>lacinia</a:t>
            </a:r>
            <a:r>
              <a:rPr lang="en-US" dirty="0"/>
              <a:t> </a:t>
            </a:r>
            <a:r>
              <a:rPr lang="en-US" dirty="0" err="1"/>
              <a:t>fermentum</a:t>
            </a:r>
            <a:r>
              <a:rPr lang="en-US" dirty="0"/>
              <a:t> </a:t>
            </a:r>
            <a:r>
              <a:rPr lang="en-US" dirty="0" err="1"/>
              <a:t>esto</a:t>
            </a:r>
            <a:r>
              <a:rPr lang="en-US" dirty="0"/>
              <a:t> non </a:t>
            </a:r>
            <a:r>
              <a:rPr lang="en-US" dirty="0" err="1"/>
              <a:t>lobaecnas</a:t>
            </a:r>
            <a:r>
              <a:rPr lang="en-US" dirty="0"/>
              <a:t> </a:t>
            </a:r>
            <a:r>
              <a:rPr lang="en-US" dirty="0" err="1"/>
              <a:t>ren</a:t>
            </a:r>
            <a:r>
              <a:rPr lang="en-US" dirty="0"/>
              <a:t> </a:t>
            </a:r>
            <a:r>
              <a:rPr lang="en-US" dirty="0" err="1"/>
              <a:t>cteturaw</a:t>
            </a:r>
            <a:r>
              <a:rPr lang="en-US" dirty="0"/>
              <a:t> </a:t>
            </a:r>
            <a:r>
              <a:rPr lang="en-US" dirty="0" err="1"/>
              <a:t>adipiscing</a:t>
            </a:r>
            <a:r>
              <a:rPr lang="en-US" dirty="0"/>
              <a:t> </a:t>
            </a:r>
            <a:r>
              <a:rPr lang="en-US" dirty="0" err="1"/>
              <a:t>eliter</a:t>
            </a:r>
            <a:r>
              <a:rPr lang="en-US" dirty="0"/>
              <a:t> </a:t>
            </a:r>
            <a:r>
              <a:rPr lang="en-US" dirty="0" err="1"/>
              <a:t>retoponecas</a:t>
            </a:r>
            <a:r>
              <a:rPr lang="en-US" dirty="0"/>
              <a:t> </a:t>
            </a:r>
            <a:r>
              <a:rPr lang="en-US" dirty="0" err="1"/>
              <a:t>quis</a:t>
            </a:r>
            <a:r>
              <a:rPr lang="en-US" dirty="0"/>
              <a:t> </a:t>
            </a:r>
            <a:r>
              <a:rPr lang="en-US" dirty="0" err="1"/>
              <a:t>tortor</a:t>
            </a:r>
            <a:r>
              <a:rPr lang="en-US" dirty="0"/>
              <a:t>.</a:t>
            </a:r>
          </a:p>
        </p:txBody>
      </p:sp>
      <p:sp>
        <p:nvSpPr>
          <p:cNvPr id="9" name="Text Placeholder 9"/>
          <p:cNvSpPr>
            <a:spLocks noGrp="1"/>
          </p:cNvSpPr>
          <p:nvPr>
            <p:ph type="body" sz="quarter" idx="22" hasCustomPrompt="1"/>
          </p:nvPr>
        </p:nvSpPr>
        <p:spPr>
          <a:xfrm>
            <a:off x="4561978" y="2889250"/>
            <a:ext cx="3067250"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partnerships</a:t>
            </a:r>
          </a:p>
        </p:txBody>
      </p:sp>
      <p:sp>
        <p:nvSpPr>
          <p:cNvPr id="11" name="Text Placeholder 14"/>
          <p:cNvSpPr>
            <a:spLocks noGrp="1"/>
          </p:cNvSpPr>
          <p:nvPr>
            <p:ph type="body" sz="quarter" idx="23" hasCustomPrompt="1"/>
          </p:nvPr>
        </p:nvSpPr>
        <p:spPr>
          <a:xfrm>
            <a:off x="695370" y="3440907"/>
            <a:ext cx="3067250" cy="1728935"/>
          </a:xfrm>
          <a:prstGeom prst="rect">
            <a:avLst/>
          </a:prstGeom>
        </p:spPr>
        <p:txBody>
          <a:bodyPr>
            <a:spAutoFit/>
          </a:bodyPr>
          <a:lstStyle>
            <a:lvl1pPr marL="0" indent="0">
              <a:lnSpc>
                <a:spcPct val="120000"/>
              </a:lnSpc>
              <a:spcBef>
                <a:spcPts val="0"/>
              </a:spcBef>
              <a:buNone/>
              <a:defRPr sz="1800"/>
            </a:lvl1pPr>
          </a:lstStyle>
          <a:p>
            <a:pPr lvl="0"/>
            <a:r>
              <a:rPr lang="en-US" dirty="0"/>
              <a:t>Lorem </a:t>
            </a:r>
            <a:r>
              <a:rPr lang="en-US" dirty="0" err="1"/>
              <a:t>ipsumdol</a:t>
            </a:r>
            <a:r>
              <a:rPr lang="en-US" dirty="0"/>
              <a:t> </a:t>
            </a:r>
            <a:r>
              <a:rPr lang="en-US" dirty="0" err="1"/>
              <a:t>orsiteriawer</a:t>
            </a:r>
            <a:r>
              <a:rPr lang="en-US" dirty="0"/>
              <a:t> met, </a:t>
            </a:r>
            <a:r>
              <a:rPr lang="en-US" dirty="0" err="1"/>
              <a:t>conocteturpo</a:t>
            </a:r>
            <a:r>
              <a:rPr lang="en-US" dirty="0"/>
              <a:t>. </a:t>
            </a:r>
            <a:r>
              <a:rPr lang="en-US" dirty="0" err="1"/>
              <a:t>Loremop</a:t>
            </a:r>
            <a:r>
              <a:rPr lang="en-US" dirty="0"/>
              <a:t> ipsum </a:t>
            </a:r>
            <a:r>
              <a:rPr lang="en-US" dirty="0" err="1"/>
              <a:t>dolorsit</a:t>
            </a:r>
            <a:r>
              <a:rPr lang="en-US" dirty="0"/>
              <a:t> </a:t>
            </a:r>
            <a:r>
              <a:rPr lang="en-US" dirty="0" err="1"/>
              <a:t>weropret</a:t>
            </a:r>
            <a:r>
              <a:rPr lang="en-US" dirty="0"/>
              <a:t> imp </a:t>
            </a:r>
            <a:r>
              <a:rPr lang="en-US" dirty="0" err="1"/>
              <a:t>rewt</a:t>
            </a:r>
            <a:r>
              <a:rPr lang="en-US" dirty="0"/>
              <a:t> </a:t>
            </a:r>
            <a:r>
              <a:rPr lang="en-US" dirty="0" err="1"/>
              <a:t>oprdiwe</a:t>
            </a:r>
            <a:r>
              <a:rPr lang="en-US" dirty="0"/>
              <a:t>.</a:t>
            </a:r>
          </a:p>
        </p:txBody>
      </p:sp>
      <p:sp>
        <p:nvSpPr>
          <p:cNvPr id="12" name="Text Placeholder 9"/>
          <p:cNvSpPr>
            <a:spLocks noGrp="1"/>
          </p:cNvSpPr>
          <p:nvPr>
            <p:ph type="body" sz="quarter" idx="24" hasCustomPrompt="1"/>
          </p:nvPr>
        </p:nvSpPr>
        <p:spPr>
          <a:xfrm>
            <a:off x="695370" y="2889250"/>
            <a:ext cx="3066456"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technology</a:t>
            </a:r>
          </a:p>
        </p:txBody>
      </p:sp>
      <p:sp>
        <p:nvSpPr>
          <p:cNvPr id="13" name="Text Placeholder 14"/>
          <p:cNvSpPr>
            <a:spLocks noGrp="1"/>
          </p:cNvSpPr>
          <p:nvPr>
            <p:ph type="body" sz="quarter" idx="25" hasCustomPrompt="1"/>
          </p:nvPr>
        </p:nvSpPr>
        <p:spPr>
          <a:xfrm>
            <a:off x="8429380" y="3440907"/>
            <a:ext cx="3067250" cy="1728935"/>
          </a:xfrm>
          <a:prstGeom prst="rect">
            <a:avLst/>
          </a:prstGeom>
        </p:spPr>
        <p:txBody>
          <a:bodyPr>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a:t>
            </a:r>
            <a:r>
              <a:rPr lang="en-US" dirty="0"/>
              <a:t> </a:t>
            </a:r>
            <a:r>
              <a:rPr lang="en-US" dirty="0" err="1"/>
              <a:t>rewt</a:t>
            </a:r>
            <a:r>
              <a:rPr lang="en-US" dirty="0"/>
              <a:t> </a:t>
            </a:r>
            <a:r>
              <a:rPr lang="en-US" dirty="0" err="1"/>
              <a:t>oprdipo</a:t>
            </a:r>
            <a:r>
              <a:rPr lang="en-US" dirty="0"/>
              <a:t> </a:t>
            </a:r>
            <a:r>
              <a:rPr lang="en-US" dirty="0" err="1"/>
              <a:t>etlectus</a:t>
            </a:r>
            <a:r>
              <a:rPr lang="en-US" dirty="0"/>
              <a:t>, </a:t>
            </a:r>
            <a:r>
              <a:rPr lang="en-US" dirty="0" err="1"/>
              <a:t>sitamih</a:t>
            </a:r>
            <a:r>
              <a:rPr lang="en-US" dirty="0"/>
              <a:t>. </a:t>
            </a:r>
            <a:r>
              <a:rPr lang="en-US" dirty="0" err="1"/>
              <a:t>Donec</a:t>
            </a:r>
            <a:r>
              <a:rPr lang="en-US" dirty="0"/>
              <a:t> </a:t>
            </a:r>
            <a:r>
              <a:rPr lang="en-US" dirty="0" err="1"/>
              <a:t>quis</a:t>
            </a:r>
            <a:r>
              <a:rPr lang="en-US" dirty="0"/>
              <a:t> </a:t>
            </a:r>
            <a:r>
              <a:rPr lang="en-US" dirty="0" err="1"/>
              <a:t>tortor</a:t>
            </a:r>
            <a:r>
              <a:rPr lang="en-US" dirty="0"/>
              <a:t> </a:t>
            </a:r>
            <a:r>
              <a:rPr lang="en-US" dirty="0" err="1"/>
              <a:t>terwelei</a:t>
            </a:r>
            <a:r>
              <a:rPr lang="en-US" dirty="0"/>
              <a:t> fend, </a:t>
            </a:r>
            <a:r>
              <a:rPr lang="en-US" dirty="0" err="1"/>
              <a:t>topasop</a:t>
            </a:r>
            <a:r>
              <a:rPr lang="en-US" dirty="0"/>
              <a:t>. </a:t>
            </a:r>
            <a:r>
              <a:rPr lang="en-US" dirty="0" err="1"/>
              <a:t>Praesent</a:t>
            </a:r>
            <a:r>
              <a:rPr lang="en-US" dirty="0"/>
              <a:t> </a:t>
            </a:r>
            <a:r>
              <a:rPr lang="en-US" dirty="0" err="1"/>
              <a:t>varter</a:t>
            </a:r>
            <a:r>
              <a:rPr lang="en-US" dirty="0"/>
              <a:t>.</a:t>
            </a:r>
          </a:p>
        </p:txBody>
      </p:sp>
      <p:sp>
        <p:nvSpPr>
          <p:cNvPr id="14" name="Text Placeholder 9"/>
          <p:cNvSpPr>
            <a:spLocks noGrp="1"/>
          </p:cNvSpPr>
          <p:nvPr>
            <p:ph type="body" sz="quarter" idx="26" hasCustomPrompt="1"/>
          </p:nvPr>
        </p:nvSpPr>
        <p:spPr>
          <a:xfrm>
            <a:off x="8429380" y="2889250"/>
            <a:ext cx="3067249"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creativity</a:t>
            </a:r>
          </a:p>
        </p:txBody>
      </p:sp>
      <p:sp>
        <p:nvSpPr>
          <p:cNvPr id="16" name="Picture Placeholder 15"/>
          <p:cNvSpPr>
            <a:spLocks noGrp="1"/>
          </p:cNvSpPr>
          <p:nvPr>
            <p:ph type="pic" sz="quarter" idx="27"/>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226345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95370" y="1820863"/>
            <a:ext cx="1080125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Our goals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1" name="Text Placeholder 14"/>
          <p:cNvSpPr>
            <a:spLocks noGrp="1"/>
          </p:cNvSpPr>
          <p:nvPr>
            <p:ph type="body" sz="quarter" idx="23" hasCustomPrompt="1"/>
          </p:nvPr>
        </p:nvSpPr>
        <p:spPr>
          <a:xfrm>
            <a:off x="695370" y="2897188"/>
            <a:ext cx="10801259" cy="1065462"/>
          </a:xfrm>
          <a:prstGeom prst="rect">
            <a:avLst/>
          </a:prstGeom>
        </p:spPr>
        <p:txBody>
          <a:bodyPr wrap="square">
            <a:spAutoFit/>
          </a:bodyPr>
          <a:lstStyle>
            <a:lvl1pPr marL="0" indent="0">
              <a:lnSpc>
                <a:spcPct val="120000"/>
              </a:lnSpc>
              <a:spcBef>
                <a:spcPts val="0"/>
              </a:spcBef>
              <a:buNone/>
              <a:defRPr sz="1800"/>
            </a:lvl1pPr>
          </a:lstStyle>
          <a:p>
            <a:pPr lvl="0"/>
            <a:r>
              <a:rPr lang="en-US" dirty="0" err="1"/>
              <a:t>Nullam</a:t>
            </a:r>
            <a:r>
              <a:rPr lang="en-US" dirty="0"/>
              <a:t> </a:t>
            </a:r>
            <a:r>
              <a:rPr lang="en-US" dirty="0" err="1"/>
              <a:t>imperdiet</a:t>
            </a:r>
            <a:r>
              <a:rPr lang="en-US" dirty="0"/>
              <a:t> </a:t>
            </a:r>
            <a:r>
              <a:rPr lang="en-US" dirty="0" err="1"/>
              <a:t>suscipit</a:t>
            </a:r>
            <a:r>
              <a:rPr lang="en-US" dirty="0"/>
              <a:t> magna </a:t>
            </a:r>
            <a:r>
              <a:rPr lang="en-US" dirty="0" err="1"/>
              <a:t>nec</a:t>
            </a:r>
            <a:r>
              <a:rPr lang="en-US" dirty="0"/>
              <a:t> porta. Maecenas </a:t>
            </a:r>
            <a:r>
              <a:rPr lang="en-US" dirty="0" err="1"/>
              <a:t>sed</a:t>
            </a:r>
            <a:r>
              <a:rPr lang="en-US" dirty="0"/>
              <a:t> </a:t>
            </a:r>
            <a:r>
              <a:rPr lang="en-US" dirty="0" err="1"/>
              <a:t>malesuada</a:t>
            </a:r>
            <a:r>
              <a:rPr lang="en-US" dirty="0"/>
              <a:t> </a:t>
            </a:r>
            <a:r>
              <a:rPr lang="en-US" dirty="0" err="1"/>
              <a:t>leo</a:t>
            </a:r>
            <a:r>
              <a:rPr lang="en-US" dirty="0"/>
              <a:t>, ac </a:t>
            </a:r>
            <a:r>
              <a:rPr lang="en-US" dirty="0" err="1"/>
              <a:t>sodales</a:t>
            </a:r>
            <a:r>
              <a:rPr lang="en-US" dirty="0"/>
              <a:t> </a:t>
            </a:r>
            <a:r>
              <a:rPr lang="en-US" dirty="0" err="1"/>
              <a:t>urna</a:t>
            </a:r>
            <a:r>
              <a:rPr lang="en-US" dirty="0"/>
              <a:t>. </a:t>
            </a:r>
            <a:r>
              <a:rPr lang="en-US" dirty="0" err="1"/>
              <a:t>Proinope</a:t>
            </a:r>
            <a:r>
              <a:rPr lang="en-US" dirty="0"/>
              <a:t> tempus </a:t>
            </a:r>
            <a:r>
              <a:rPr lang="en-US" dirty="0" err="1"/>
              <a:t>diam</a:t>
            </a:r>
            <a:r>
              <a:rPr lang="en-US" dirty="0"/>
              <a:t> in dictum </a:t>
            </a:r>
            <a:r>
              <a:rPr lang="en-US" dirty="0" err="1"/>
              <a:t>consectetur</a:t>
            </a:r>
            <a:r>
              <a:rPr lang="en-US" dirty="0"/>
              <a:t>. In </a:t>
            </a:r>
            <a:r>
              <a:rPr lang="en-US" dirty="0" err="1"/>
              <a:t>enim</a:t>
            </a:r>
            <a:r>
              <a:rPr lang="en-US" dirty="0"/>
              <a:t> mi, </a:t>
            </a:r>
            <a:r>
              <a:rPr lang="en-US" dirty="0" err="1"/>
              <a:t>varius</a:t>
            </a:r>
            <a:r>
              <a:rPr lang="en-US" dirty="0"/>
              <a:t> </a:t>
            </a:r>
            <a:r>
              <a:rPr lang="en-US" dirty="0" err="1"/>
              <a:t>velit</a:t>
            </a:r>
            <a:r>
              <a:rPr lang="en-US" dirty="0"/>
              <a:t> </a:t>
            </a:r>
            <a:r>
              <a:rPr lang="en-US" dirty="0" err="1"/>
              <a:t>vel</a:t>
            </a:r>
            <a:r>
              <a:rPr lang="en-US" dirty="0"/>
              <a:t>, </a:t>
            </a:r>
            <a:r>
              <a:rPr lang="en-US" dirty="0" err="1"/>
              <a:t>pulvinar</a:t>
            </a:r>
            <a:r>
              <a:rPr lang="en-US" dirty="0"/>
              <a:t>. </a:t>
            </a:r>
            <a:r>
              <a:rPr lang="en-US" dirty="0" err="1"/>
              <a:t>Loremop</a:t>
            </a:r>
            <a:r>
              <a:rPr lang="en-US" dirty="0"/>
              <a:t> ipsum </a:t>
            </a:r>
            <a:r>
              <a:rPr lang="en-US" dirty="0" err="1"/>
              <a:t>dolorsitsadop</a:t>
            </a:r>
            <a:r>
              <a:rPr lang="en-US" dirty="0"/>
              <a:t> </a:t>
            </a:r>
            <a:r>
              <a:rPr lang="en-US" dirty="0" err="1"/>
              <a:t>weropret</a:t>
            </a:r>
            <a:r>
              <a:rPr lang="en-US" dirty="0"/>
              <a:t> imp </a:t>
            </a:r>
            <a:r>
              <a:rPr lang="en-US" dirty="0" err="1"/>
              <a:t>rewt</a:t>
            </a:r>
            <a:r>
              <a:rPr lang="en-US" dirty="0"/>
              <a:t> </a:t>
            </a:r>
            <a:r>
              <a:rPr lang="en-US" dirty="0" err="1"/>
              <a:t>oprdiwe</a:t>
            </a:r>
            <a:r>
              <a:rPr lang="en-US" dirty="0"/>
              <a:t> </a:t>
            </a:r>
            <a:r>
              <a:rPr lang="en-US" dirty="0" err="1"/>
              <a:t>etlectus</a:t>
            </a:r>
            <a:r>
              <a:rPr lang="en-US" dirty="0"/>
              <a:t>, </a:t>
            </a:r>
            <a:r>
              <a:rPr lang="en-US" dirty="0" err="1"/>
              <a:t>sitam</a:t>
            </a:r>
            <a:r>
              <a:rPr lang="en-US" dirty="0"/>
              <a:t> </a:t>
            </a:r>
            <a:r>
              <a:rPr lang="en-US" dirty="0" err="1"/>
              <a:t>ipsumdol</a:t>
            </a:r>
            <a:r>
              <a:rPr lang="en-US" dirty="0"/>
              <a:t> </a:t>
            </a:r>
            <a:r>
              <a:rPr lang="en-US" dirty="0" err="1"/>
              <a:t>orsiteriawer</a:t>
            </a:r>
            <a:r>
              <a:rPr lang="en-US" dirty="0"/>
              <a:t> </a:t>
            </a:r>
            <a:r>
              <a:rPr lang="en-US" dirty="0" err="1"/>
              <a:t>venenat</a:t>
            </a:r>
            <a:r>
              <a:rPr lang="en-US" dirty="0"/>
              <a:t> is </a:t>
            </a:r>
            <a:r>
              <a:rPr lang="en-US" dirty="0" err="1"/>
              <a:t>viverrne</a:t>
            </a:r>
            <a:r>
              <a:rPr lang="en-US" dirty="0"/>
              <a:t>.</a:t>
            </a:r>
          </a:p>
        </p:txBody>
      </p:sp>
      <p:sp>
        <p:nvSpPr>
          <p:cNvPr id="22" name="Text Placeholder 14"/>
          <p:cNvSpPr>
            <a:spLocks noGrp="1"/>
          </p:cNvSpPr>
          <p:nvPr>
            <p:ph type="body" sz="quarter" idx="24" hasCustomPrompt="1"/>
          </p:nvPr>
        </p:nvSpPr>
        <p:spPr>
          <a:xfrm>
            <a:off x="2320265" y="5328444"/>
            <a:ext cx="1981329" cy="399340"/>
          </a:xfrm>
          <a:prstGeom prst="rect">
            <a:avLst/>
          </a:prstGeom>
        </p:spPr>
        <p:txBody>
          <a:bodyPr>
            <a:spAutoFit/>
          </a:bodyPr>
          <a:lstStyle>
            <a:lvl1pPr marL="0" indent="0" algn="ctr">
              <a:lnSpc>
                <a:spcPct val="120000"/>
              </a:lnSpc>
              <a:spcBef>
                <a:spcPts val="0"/>
              </a:spcBef>
              <a:buNone/>
              <a:defRPr sz="1800"/>
            </a:lvl1pPr>
          </a:lstStyle>
          <a:p>
            <a:pPr lvl="0"/>
            <a:r>
              <a:rPr lang="en-US" dirty="0"/>
              <a:t>Development</a:t>
            </a:r>
          </a:p>
        </p:txBody>
      </p:sp>
      <p:sp>
        <p:nvSpPr>
          <p:cNvPr id="23" name="Text Placeholder 14"/>
          <p:cNvSpPr>
            <a:spLocks noGrp="1"/>
          </p:cNvSpPr>
          <p:nvPr>
            <p:ph type="body" sz="quarter" idx="25" hasCustomPrompt="1"/>
          </p:nvPr>
        </p:nvSpPr>
        <p:spPr>
          <a:xfrm>
            <a:off x="5104996" y="5328444"/>
            <a:ext cx="1981328" cy="399340"/>
          </a:xfrm>
          <a:prstGeom prst="rect">
            <a:avLst/>
          </a:prstGeom>
        </p:spPr>
        <p:txBody>
          <a:bodyPr>
            <a:spAutoFit/>
          </a:bodyPr>
          <a:lstStyle>
            <a:lvl1pPr marL="0" indent="0" algn="ctr">
              <a:lnSpc>
                <a:spcPct val="120000"/>
              </a:lnSpc>
              <a:spcBef>
                <a:spcPts val="0"/>
              </a:spcBef>
              <a:buNone/>
              <a:defRPr sz="1800"/>
            </a:lvl1pPr>
          </a:lstStyle>
          <a:p>
            <a:pPr lvl="0"/>
            <a:r>
              <a:rPr lang="en-US" dirty="0"/>
              <a:t>Financial gain</a:t>
            </a:r>
          </a:p>
        </p:txBody>
      </p:sp>
      <p:sp>
        <p:nvSpPr>
          <p:cNvPr id="24" name="Text Placeholder 14"/>
          <p:cNvSpPr>
            <a:spLocks noGrp="1"/>
          </p:cNvSpPr>
          <p:nvPr>
            <p:ph type="body" sz="quarter" idx="26" hasCustomPrompt="1"/>
          </p:nvPr>
        </p:nvSpPr>
        <p:spPr>
          <a:xfrm>
            <a:off x="7893882" y="5328444"/>
            <a:ext cx="1981329" cy="399340"/>
          </a:xfrm>
          <a:prstGeom prst="rect">
            <a:avLst/>
          </a:prstGeom>
        </p:spPr>
        <p:txBody>
          <a:bodyPr>
            <a:spAutoFit/>
          </a:bodyPr>
          <a:lstStyle>
            <a:lvl1pPr marL="0" indent="0" algn="ctr">
              <a:lnSpc>
                <a:spcPct val="120000"/>
              </a:lnSpc>
              <a:spcBef>
                <a:spcPts val="0"/>
              </a:spcBef>
              <a:buNone/>
              <a:defRPr sz="1800"/>
            </a:lvl1pPr>
          </a:lstStyle>
          <a:p>
            <a:pPr lvl="0"/>
            <a:r>
              <a:rPr lang="en-US" dirty="0"/>
              <a:t>Perfection</a:t>
            </a:r>
          </a:p>
        </p:txBody>
      </p:sp>
      <p:sp>
        <p:nvSpPr>
          <p:cNvPr id="12" name="Picture Placeholder 11"/>
          <p:cNvSpPr>
            <a:spLocks noGrp="1"/>
          </p:cNvSpPr>
          <p:nvPr>
            <p:ph type="pic" sz="quarter" idx="27"/>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336330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1235155" y="2351088"/>
            <a:ext cx="9721690"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Our values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1" name="Text Placeholder 14"/>
          <p:cNvSpPr>
            <a:spLocks noGrp="1"/>
          </p:cNvSpPr>
          <p:nvPr>
            <p:ph type="body" sz="quarter" idx="23" hasCustomPrompt="1"/>
          </p:nvPr>
        </p:nvSpPr>
        <p:spPr>
          <a:xfrm>
            <a:off x="1235156" y="3433483"/>
            <a:ext cx="2700514"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Donec</a:t>
            </a:r>
            <a:r>
              <a:rPr lang="en-US" dirty="0"/>
              <a:t> </a:t>
            </a:r>
            <a:r>
              <a:rPr lang="en-US" dirty="0" err="1"/>
              <a:t>quis</a:t>
            </a:r>
            <a:r>
              <a:rPr lang="en-US" dirty="0"/>
              <a:t> </a:t>
            </a:r>
            <a:r>
              <a:rPr lang="en-US" dirty="0" err="1"/>
              <a:t>tortor</a:t>
            </a:r>
            <a:r>
              <a:rPr lang="en-US" dirty="0"/>
              <a:t> </a:t>
            </a:r>
            <a:r>
              <a:rPr lang="en-US" dirty="0" err="1"/>
              <a:t>terweleipo</a:t>
            </a:r>
            <a:r>
              <a:rPr lang="en-US" dirty="0"/>
              <a:t> fend, </a:t>
            </a:r>
            <a:r>
              <a:rPr lang="en-US" dirty="0" err="1"/>
              <a:t>viverra</a:t>
            </a:r>
            <a:r>
              <a:rPr lang="en-US" dirty="0"/>
              <a:t> </a:t>
            </a:r>
            <a:r>
              <a:rPr lang="en-US" dirty="0" err="1"/>
              <a:t>nequ</a:t>
            </a:r>
            <a:r>
              <a:rPr lang="en-US" dirty="0"/>
              <a:t>, </a:t>
            </a:r>
            <a:r>
              <a:rPr lang="en-US" dirty="0" err="1"/>
              <a:t>volutpawe</a:t>
            </a:r>
            <a:r>
              <a:rPr lang="en-US" dirty="0"/>
              <a:t> </a:t>
            </a:r>
            <a:r>
              <a:rPr lang="en-US" dirty="0" err="1"/>
              <a:t>tojusto</a:t>
            </a:r>
            <a:r>
              <a:rPr lang="en-US" dirty="0"/>
              <a:t>. </a:t>
            </a:r>
            <a:r>
              <a:rPr lang="en-US" dirty="0" err="1"/>
              <a:t>Namto</a:t>
            </a:r>
            <a:r>
              <a:rPr lang="en-US" dirty="0"/>
              <a:t> </a:t>
            </a:r>
            <a:r>
              <a:rPr lang="en-US" dirty="0" err="1"/>
              <a:t>vestibulumat</a:t>
            </a:r>
            <a:r>
              <a:rPr lang="en-US" dirty="0"/>
              <a:t>.</a:t>
            </a:r>
          </a:p>
        </p:txBody>
      </p:sp>
      <p:sp>
        <p:nvSpPr>
          <p:cNvPr id="12" name="Text Placeholder 14"/>
          <p:cNvSpPr>
            <a:spLocks noGrp="1"/>
          </p:cNvSpPr>
          <p:nvPr>
            <p:ph type="body" sz="quarter" idx="24" hasCustomPrompt="1"/>
          </p:nvPr>
        </p:nvSpPr>
        <p:spPr>
          <a:xfrm>
            <a:off x="4745744" y="3433483"/>
            <a:ext cx="2700513"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imperdiete</a:t>
            </a:r>
            <a:r>
              <a:rPr lang="en-US" dirty="0"/>
              <a:t> </a:t>
            </a:r>
            <a:r>
              <a:rPr lang="en-US" dirty="0" err="1"/>
              <a:t>rlec</a:t>
            </a:r>
            <a:r>
              <a:rPr lang="en-US" dirty="0"/>
              <a:t> </a:t>
            </a:r>
            <a:r>
              <a:rPr lang="en-US" dirty="0" err="1"/>
              <a:t>tus</a:t>
            </a:r>
            <a:r>
              <a:rPr lang="en-US" dirty="0"/>
              <a:t>, </a:t>
            </a:r>
            <a:r>
              <a:rPr lang="en-US" dirty="0" err="1"/>
              <a:t>sitamet</a:t>
            </a:r>
            <a:r>
              <a:rPr lang="en-US" dirty="0"/>
              <a:t> </a:t>
            </a:r>
            <a:r>
              <a:rPr lang="en-US" dirty="0" err="1"/>
              <a:t>rhoncu</a:t>
            </a:r>
            <a:r>
              <a:rPr lang="en-US" dirty="0"/>
              <a:t> </a:t>
            </a:r>
            <a:r>
              <a:rPr lang="en-US" dirty="0" err="1"/>
              <a:t>duiwer</a:t>
            </a:r>
            <a:r>
              <a:rPr lang="en-US" dirty="0"/>
              <a:t>. </a:t>
            </a:r>
            <a:r>
              <a:rPr lang="en-US" dirty="0" err="1"/>
              <a:t>Sedac</a:t>
            </a:r>
            <a:r>
              <a:rPr lang="en-US" dirty="0"/>
              <a:t> </a:t>
            </a:r>
            <a:r>
              <a:rPr lang="en-US" dirty="0" err="1"/>
              <a:t>nequewe</a:t>
            </a:r>
            <a:r>
              <a:rPr lang="en-US" dirty="0"/>
              <a:t> </a:t>
            </a:r>
            <a:r>
              <a:rPr lang="en-US" dirty="0" err="1"/>
              <a:t>rewty</a:t>
            </a:r>
            <a:r>
              <a:rPr lang="en-US" dirty="0"/>
              <a:t> pow </a:t>
            </a:r>
            <a:r>
              <a:rPr lang="en-US" dirty="0" err="1"/>
              <a:t>weroper</a:t>
            </a:r>
            <a:r>
              <a:rPr lang="en-US" dirty="0"/>
              <a:t>.</a:t>
            </a:r>
          </a:p>
        </p:txBody>
      </p:sp>
      <p:sp>
        <p:nvSpPr>
          <p:cNvPr id="13" name="Text Placeholder 14"/>
          <p:cNvSpPr>
            <a:spLocks noGrp="1"/>
          </p:cNvSpPr>
          <p:nvPr>
            <p:ph type="body" sz="quarter" idx="25" hasCustomPrompt="1"/>
          </p:nvPr>
        </p:nvSpPr>
        <p:spPr>
          <a:xfrm>
            <a:off x="8256331" y="3433483"/>
            <a:ext cx="2700514" cy="1396536"/>
          </a:xfrm>
          <a:prstGeom prst="rect">
            <a:avLst/>
          </a:prstGeom>
        </p:spPr>
        <p:txBody>
          <a:bodyPr wrap="square">
            <a:spAutoFit/>
          </a:bodyPr>
          <a:lstStyle>
            <a:lvl1pPr marL="0" indent="0">
              <a:lnSpc>
                <a:spcPct val="120000"/>
              </a:lnSpc>
              <a:spcBef>
                <a:spcPts val="0"/>
              </a:spcBef>
              <a:buNone/>
              <a:defRPr sz="1800"/>
            </a:lvl1pPr>
          </a:lstStyle>
          <a:p>
            <a:pPr lvl="0"/>
            <a:r>
              <a:rPr lang="en-US" dirty="0" err="1"/>
              <a:t>Pellentesque</a:t>
            </a:r>
            <a:r>
              <a:rPr lang="en-US" dirty="0"/>
              <a:t> </a:t>
            </a:r>
            <a:r>
              <a:rPr lang="en-US" dirty="0" err="1"/>
              <a:t>dictumre</a:t>
            </a:r>
            <a:r>
              <a:rPr lang="en-US" dirty="0"/>
              <a:t> </a:t>
            </a:r>
            <a:r>
              <a:rPr lang="en-US" dirty="0" err="1"/>
              <a:t>teraw</a:t>
            </a:r>
            <a:r>
              <a:rPr lang="en-US" dirty="0"/>
              <a:t> </a:t>
            </a:r>
            <a:r>
              <a:rPr lang="en-US" dirty="0" err="1"/>
              <a:t>tosit</a:t>
            </a:r>
            <a:r>
              <a:rPr lang="en-US" dirty="0"/>
              <a:t> </a:t>
            </a:r>
            <a:r>
              <a:rPr lang="en-US" dirty="0" err="1"/>
              <a:t>amet</a:t>
            </a:r>
            <a:r>
              <a:rPr lang="en-US" dirty="0"/>
              <a:t> </a:t>
            </a:r>
            <a:r>
              <a:rPr lang="en-US" dirty="0" err="1"/>
              <a:t>erat</a:t>
            </a:r>
            <a:r>
              <a:rPr lang="en-US" dirty="0"/>
              <a:t> </a:t>
            </a:r>
            <a:r>
              <a:rPr lang="en-US" dirty="0" err="1"/>
              <a:t>acul</a:t>
            </a:r>
            <a:r>
              <a:rPr lang="en-US" dirty="0"/>
              <a:t> is </a:t>
            </a:r>
            <a:r>
              <a:rPr lang="en-US" dirty="0" err="1"/>
              <a:t>interat</a:t>
            </a:r>
            <a:r>
              <a:rPr lang="en-US" dirty="0"/>
              <a:t> </a:t>
            </a:r>
            <a:r>
              <a:rPr lang="en-US" dirty="0" err="1"/>
              <a:t>dum</a:t>
            </a:r>
            <a:r>
              <a:rPr lang="en-US" dirty="0"/>
              <a:t>. </a:t>
            </a:r>
            <a:r>
              <a:rPr lang="en-US" dirty="0" err="1"/>
              <a:t>Sed</a:t>
            </a:r>
            <a:r>
              <a:rPr lang="en-US" dirty="0"/>
              <a:t> </a:t>
            </a:r>
            <a:r>
              <a:rPr lang="en-US" dirty="0" err="1"/>
              <a:t>wertdictum</a:t>
            </a:r>
            <a:r>
              <a:rPr lang="en-US" dirty="0"/>
              <a:t> </a:t>
            </a:r>
            <a:r>
              <a:rPr lang="en-US" dirty="0" err="1"/>
              <a:t>augup</a:t>
            </a:r>
            <a:r>
              <a:rPr lang="en-US" dirty="0"/>
              <a:t>.</a:t>
            </a:r>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07324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ith one column layout and background">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0" y="0"/>
            <a:ext cx="1219200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3"/>
          <p:cNvSpPr>
            <a:spLocks noGrp="1"/>
          </p:cNvSpPr>
          <p:nvPr>
            <p:ph type="body" sz="quarter" idx="13" hasCustomPrompt="1"/>
          </p:nvPr>
        </p:nvSpPr>
        <p:spPr>
          <a:xfrm>
            <a:off x="1068028" y="2364479"/>
            <a:ext cx="4667982" cy="2392963"/>
          </a:xfrm>
          <a:prstGeom prst="rect">
            <a:avLst/>
          </a:prstGeom>
        </p:spPr>
        <p:txBody>
          <a:bodyPr lIns="0" tIns="0" rIns="0" bIns="0">
            <a:spAutoFit/>
          </a:bodyPr>
          <a:lstStyle>
            <a:lvl1pPr marL="0" indent="0" algn="l">
              <a:lnSpc>
                <a:spcPts val="6100"/>
              </a:lnSpc>
              <a:spcBef>
                <a:spcPts val="0"/>
              </a:spcBef>
              <a:buNone/>
              <a:defRPr sz="5500" cap="all" baseline="0">
                <a:solidFill>
                  <a:schemeClr val="bg1"/>
                </a:solidFill>
                <a:latin typeface="+mj-lt"/>
              </a:defRPr>
            </a:lvl1pPr>
          </a:lstStyle>
          <a:p>
            <a:pPr lvl="0"/>
            <a:r>
              <a:rPr lang="en-US" dirty="0"/>
              <a:t>Innovate. Inform. Inspire</a:t>
            </a:r>
            <a:endParaRPr lang="ru-RU" dirty="0"/>
          </a:p>
        </p:txBody>
      </p:sp>
      <p:sp>
        <p:nvSpPr>
          <p:cNvPr id="6" name="Text Placeholder 10"/>
          <p:cNvSpPr>
            <a:spLocks noGrp="1"/>
          </p:cNvSpPr>
          <p:nvPr>
            <p:ph type="body" sz="quarter" idx="20" hasCustomPrompt="1"/>
          </p:nvPr>
        </p:nvSpPr>
        <p:spPr>
          <a:xfrm>
            <a:off x="6468347" y="1999481"/>
            <a:ext cx="4668691" cy="3058530"/>
          </a:xfrm>
          <a:prstGeom prst="rect">
            <a:avLst/>
          </a:prstGeom>
        </p:spPr>
        <p:txBody>
          <a:bodyPr wrap="square" lIns="0" tIns="0" rIns="0" bIns="0">
            <a:sp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solidFill>
                  <a:schemeClr val="bg1"/>
                </a:solidFill>
              </a:defRPr>
            </a:lvl1pPr>
          </a:lstStyle>
          <a:p>
            <a:pPr lvl="0"/>
            <a:r>
              <a:rPr lang="en-US" dirty="0" err="1"/>
              <a:t>Proino</a:t>
            </a:r>
            <a:r>
              <a:rPr lang="en-US" dirty="0"/>
              <a:t> </a:t>
            </a:r>
            <a:r>
              <a:rPr lang="en-US" dirty="0" err="1"/>
              <a:t>werop</a:t>
            </a:r>
            <a:r>
              <a:rPr lang="en-US" dirty="0"/>
              <a:t> </a:t>
            </a:r>
            <a:r>
              <a:rPr lang="en-US" dirty="0" err="1"/>
              <a:t>aliquet</a:t>
            </a:r>
            <a:r>
              <a:rPr lang="en-US" dirty="0"/>
              <a:t> </a:t>
            </a:r>
            <a:r>
              <a:rPr lang="en-US" dirty="0" err="1"/>
              <a:t>egeterwe</a:t>
            </a:r>
            <a:r>
              <a:rPr lang="en-US" dirty="0"/>
              <a:t> </a:t>
            </a:r>
            <a:r>
              <a:rPr lang="en-US" dirty="0" err="1"/>
              <a:t>mauripo</a:t>
            </a:r>
            <a:r>
              <a:rPr lang="en-US" dirty="0"/>
              <a:t> </a:t>
            </a:r>
            <a:r>
              <a:rPr lang="en-US" dirty="0" err="1"/>
              <a:t>temollis</a:t>
            </a:r>
            <a:r>
              <a:rPr lang="en-US" dirty="0"/>
              <a:t> </a:t>
            </a:r>
            <a:r>
              <a:rPr lang="en-US" dirty="0" err="1"/>
              <a:t>eneanewr</a:t>
            </a:r>
            <a:r>
              <a:rPr lang="en-US" dirty="0"/>
              <a:t> </a:t>
            </a:r>
            <a:r>
              <a:rPr lang="en-US" dirty="0" err="1"/>
              <a:t>viverra</a:t>
            </a:r>
            <a:r>
              <a:rPr lang="en-US" dirty="0"/>
              <a:t> quam. Lorem ipsum </a:t>
            </a:r>
            <a:r>
              <a:rPr lang="en-US" dirty="0" err="1"/>
              <a:t>dolorsitamet</a:t>
            </a:r>
            <a:r>
              <a:rPr lang="en-US" dirty="0"/>
              <a:t> </a:t>
            </a:r>
            <a:r>
              <a:rPr lang="en-US" dirty="0" err="1"/>
              <a:t>werti</a:t>
            </a:r>
            <a:r>
              <a:rPr lang="uk-UA" dirty="0"/>
              <a:t> </a:t>
            </a:r>
            <a:r>
              <a:rPr lang="en-US" dirty="0" err="1"/>
              <a:t>powero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adipiscing</a:t>
            </a:r>
            <a:r>
              <a:rPr lang="en-US" dirty="0"/>
              <a:t> </a:t>
            </a:r>
            <a:r>
              <a:rPr lang="en-US" dirty="0" err="1"/>
              <a:t>elitase</a:t>
            </a:r>
            <a:r>
              <a:rPr lang="en-US" dirty="0"/>
              <a:t>.</a:t>
            </a:r>
            <a:br>
              <a:rPr lang="en-US" dirty="0"/>
            </a:br>
            <a:br>
              <a:rPr lang="en-US" dirty="0"/>
            </a:br>
            <a:r>
              <a:rPr lang="en-US" dirty="0" err="1"/>
              <a:t>Donec</a:t>
            </a:r>
            <a:r>
              <a:rPr lang="en-US" dirty="0"/>
              <a:t> ret dolor </a:t>
            </a:r>
            <a:r>
              <a:rPr lang="en-US" dirty="0" err="1"/>
              <a:t>poritop</a:t>
            </a:r>
            <a:r>
              <a:rPr lang="en-US" dirty="0"/>
              <a:t> </a:t>
            </a:r>
            <a:r>
              <a:rPr lang="en-US" dirty="0" err="1"/>
              <a:t>imperdiet</a:t>
            </a:r>
            <a:r>
              <a:rPr lang="en-US" dirty="0"/>
              <a:t>, </a:t>
            </a:r>
            <a:r>
              <a:rPr lang="en-US" dirty="0" err="1"/>
              <a:t>exuts</a:t>
            </a:r>
            <a:r>
              <a:rPr lang="en-US" dirty="0"/>
              <a:t> a </a:t>
            </a:r>
            <a:r>
              <a:rPr lang="en-US" dirty="0" err="1"/>
              <a:t>tinocidu</a:t>
            </a:r>
            <a:r>
              <a:rPr lang="en-US" dirty="0"/>
              <a:t> </a:t>
            </a:r>
            <a:r>
              <a:rPr lang="en-US" dirty="0" err="1"/>
              <a:t>ntullam</a:t>
            </a:r>
            <a:r>
              <a:rPr lang="en-US" dirty="0"/>
              <a:t> </a:t>
            </a:r>
            <a:r>
              <a:rPr lang="en-US" dirty="0" err="1"/>
              <a:t>congu</a:t>
            </a:r>
            <a:r>
              <a:rPr lang="en-US" dirty="0"/>
              <a:t> </a:t>
            </a:r>
            <a:r>
              <a:rPr lang="en-US" dirty="0" err="1"/>
              <a:t>eliterodi</a:t>
            </a:r>
            <a:r>
              <a:rPr lang="en-US" dirty="0"/>
              <a:t> </a:t>
            </a:r>
            <a:r>
              <a:rPr lang="en-US" dirty="0" err="1"/>
              <a:t>enan</a:t>
            </a:r>
            <a:r>
              <a:rPr lang="en-US" dirty="0"/>
              <a:t>. </a:t>
            </a:r>
            <a:r>
              <a:rPr lang="en-US" dirty="0" err="1"/>
              <a:t>Phasellus</a:t>
            </a:r>
            <a:r>
              <a:rPr lang="en-US" dirty="0"/>
              <a:t> </a:t>
            </a:r>
            <a:r>
              <a:rPr lang="en-US" dirty="0" err="1"/>
              <a:t>ullamcorper</a:t>
            </a:r>
            <a:r>
              <a:rPr lang="en-US" dirty="0"/>
              <a:t> </a:t>
            </a:r>
            <a:r>
              <a:rPr lang="en-US" dirty="0" err="1"/>
              <a:t>augureter</a:t>
            </a:r>
            <a:r>
              <a:rPr lang="en-US" dirty="0"/>
              <a:t> </a:t>
            </a:r>
            <a:r>
              <a:rPr lang="en-US" dirty="0" err="1"/>
              <a:t>weraso</a:t>
            </a:r>
            <a:r>
              <a:rPr lang="en-US" dirty="0"/>
              <a:t> </a:t>
            </a:r>
            <a:r>
              <a:rPr lang="en-US" dirty="0" err="1"/>
              <a:t>pometupo</a:t>
            </a:r>
            <a:r>
              <a:rPr lang="en-US" dirty="0"/>
              <a:t> </a:t>
            </a:r>
            <a:r>
              <a:rPr lang="en-US" dirty="0" err="1"/>
              <a:t>auctor</a:t>
            </a:r>
            <a:r>
              <a:rPr lang="en-US" dirty="0"/>
              <a:t> </a:t>
            </a:r>
            <a:r>
              <a:rPr lang="en-US" dirty="0" err="1"/>
              <a:t>maximures</a:t>
            </a:r>
            <a:r>
              <a:rPr lang="en-US" dirty="0"/>
              <a:t>. </a:t>
            </a:r>
            <a:endParaRPr lang="ru-RU" dirty="0"/>
          </a:p>
        </p:txBody>
      </p:sp>
    </p:spTree>
    <p:extLst>
      <p:ext uri="{BB962C8B-B14F-4D97-AF65-F5344CB8AC3E}">
        <p14:creationId xmlns:p14="http://schemas.microsoft.com/office/powerpoint/2010/main" val="129568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1" name="Text Placeholder 14"/>
          <p:cNvSpPr>
            <a:spLocks noGrp="1"/>
          </p:cNvSpPr>
          <p:nvPr>
            <p:ph type="body" sz="quarter" idx="23" hasCustomPrompt="1"/>
          </p:nvPr>
        </p:nvSpPr>
        <p:spPr>
          <a:xfrm>
            <a:off x="1037143" y="5483678"/>
            <a:ext cx="2772180" cy="399340"/>
          </a:xfrm>
          <a:prstGeom prst="rect">
            <a:avLst/>
          </a:prstGeom>
        </p:spPr>
        <p:txBody>
          <a:bodyPr wrap="square">
            <a:spAutoFit/>
          </a:bodyPr>
          <a:lstStyle>
            <a:lvl1pPr marL="0" indent="0" algn="ctr">
              <a:lnSpc>
                <a:spcPct val="120000"/>
              </a:lnSpc>
              <a:spcBef>
                <a:spcPts val="0"/>
              </a:spcBef>
              <a:buNone/>
              <a:defRPr sz="1800"/>
            </a:lvl1pPr>
          </a:lstStyle>
          <a:p>
            <a:pPr lvl="0"/>
            <a:r>
              <a:rPr lang="en-US" dirty="0"/>
              <a:t>Chief Executive</a:t>
            </a:r>
          </a:p>
        </p:txBody>
      </p:sp>
      <p:sp>
        <p:nvSpPr>
          <p:cNvPr id="4" name="Picture Placeholder 3"/>
          <p:cNvSpPr>
            <a:spLocks noGrp="1"/>
          </p:cNvSpPr>
          <p:nvPr>
            <p:ph type="pic" sz="quarter" idx="24"/>
          </p:nvPr>
        </p:nvSpPr>
        <p:spPr>
          <a:xfrm>
            <a:off x="4709512" y="2089944"/>
            <a:ext cx="2772180" cy="2772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4" name="Picture Placeholder 3"/>
          <p:cNvSpPr>
            <a:spLocks noGrp="1"/>
          </p:cNvSpPr>
          <p:nvPr>
            <p:ph type="pic" sz="quarter" idx="25"/>
          </p:nvPr>
        </p:nvSpPr>
        <p:spPr>
          <a:xfrm>
            <a:off x="1235155" y="2287944"/>
            <a:ext cx="2376155" cy="2376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5" name="Picture Placeholder 3"/>
          <p:cNvSpPr>
            <a:spLocks noGrp="1"/>
          </p:cNvSpPr>
          <p:nvPr>
            <p:ph type="pic" sz="quarter" idx="26"/>
          </p:nvPr>
        </p:nvSpPr>
        <p:spPr>
          <a:xfrm>
            <a:off x="8580690" y="2287944"/>
            <a:ext cx="2376155" cy="2376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6" name="Text Placeholder 9"/>
          <p:cNvSpPr>
            <a:spLocks noGrp="1"/>
          </p:cNvSpPr>
          <p:nvPr>
            <p:ph type="body" sz="quarter" idx="22" hasCustomPrompt="1"/>
          </p:nvPr>
        </p:nvSpPr>
        <p:spPr>
          <a:xfrm>
            <a:off x="1037143" y="5048837"/>
            <a:ext cx="2772180" cy="515526"/>
          </a:xfrm>
          <a:prstGeom prst="rect">
            <a:avLst/>
          </a:prstGeom>
          <a:noFill/>
        </p:spPr>
        <p:txBody>
          <a:bodyPr wrap="square">
            <a:spAutoFit/>
          </a:bodyPr>
          <a:lstStyle>
            <a:lvl1pPr marL="0" indent="0" algn="ctr">
              <a:lnSpc>
                <a:spcPct val="100000"/>
              </a:lnSpc>
              <a:spcBef>
                <a:spcPts val="0"/>
              </a:spcBef>
              <a:buNone/>
              <a:defRPr sz="2750" b="1" cap="all" baseline="0">
                <a:solidFill>
                  <a:schemeClr val="tx2"/>
                </a:solidFill>
                <a:latin typeface="+mj-lt"/>
              </a:defRPr>
            </a:lvl1pPr>
          </a:lstStyle>
          <a:p>
            <a:pPr lvl="0"/>
            <a:r>
              <a:rPr lang="en-US" dirty="0"/>
              <a:t>John doe</a:t>
            </a:r>
          </a:p>
        </p:txBody>
      </p:sp>
      <p:sp>
        <p:nvSpPr>
          <p:cNvPr id="17" name="Text Placeholder 9"/>
          <p:cNvSpPr>
            <a:spLocks noGrp="1"/>
          </p:cNvSpPr>
          <p:nvPr>
            <p:ph type="body" sz="quarter" idx="27" hasCustomPrompt="1"/>
          </p:nvPr>
        </p:nvSpPr>
        <p:spPr>
          <a:xfrm>
            <a:off x="4709512" y="5048837"/>
            <a:ext cx="2772180" cy="515526"/>
          </a:xfrm>
          <a:prstGeom prst="rect">
            <a:avLst/>
          </a:prstGeom>
          <a:noFill/>
        </p:spPr>
        <p:txBody>
          <a:bodyPr>
            <a:spAutoFit/>
          </a:bodyPr>
          <a:lstStyle>
            <a:lvl1pPr marL="0" indent="0" algn="ctr">
              <a:lnSpc>
                <a:spcPct val="100000"/>
              </a:lnSpc>
              <a:spcBef>
                <a:spcPts val="0"/>
              </a:spcBef>
              <a:buNone/>
              <a:defRPr sz="2750" b="1" cap="all" baseline="0">
                <a:solidFill>
                  <a:schemeClr val="tx2"/>
                </a:solidFill>
                <a:latin typeface="+mj-lt"/>
              </a:defRPr>
            </a:lvl1pPr>
          </a:lstStyle>
          <a:p>
            <a:pPr lvl="0"/>
            <a:r>
              <a:rPr lang="en-US" dirty="0"/>
              <a:t>John smith</a:t>
            </a:r>
          </a:p>
        </p:txBody>
      </p:sp>
      <p:sp>
        <p:nvSpPr>
          <p:cNvPr id="18" name="Text Placeholder 9"/>
          <p:cNvSpPr>
            <a:spLocks noGrp="1"/>
          </p:cNvSpPr>
          <p:nvPr>
            <p:ph type="body" sz="quarter" idx="28" hasCustomPrompt="1"/>
          </p:nvPr>
        </p:nvSpPr>
        <p:spPr>
          <a:xfrm>
            <a:off x="8382678" y="5048837"/>
            <a:ext cx="2772180" cy="473206"/>
          </a:xfrm>
          <a:prstGeom prst="rect">
            <a:avLst/>
          </a:prstGeom>
          <a:noFill/>
        </p:spPr>
        <p:txBody>
          <a:bodyPr wrap="square">
            <a:spAutoFit/>
          </a:bodyPr>
          <a:lstStyle>
            <a:lvl1pPr marL="0" indent="0" algn="ctr">
              <a:spcBef>
                <a:spcPts val="0"/>
              </a:spcBef>
              <a:buNone/>
              <a:defRPr sz="2750" b="1" cap="all" baseline="0">
                <a:solidFill>
                  <a:schemeClr val="tx2"/>
                </a:solidFill>
                <a:latin typeface="+mj-lt"/>
              </a:defRPr>
            </a:lvl1pPr>
          </a:lstStyle>
          <a:p>
            <a:pPr lvl="0"/>
            <a:r>
              <a:rPr lang="en-US" dirty="0"/>
              <a:t>John doe</a:t>
            </a:r>
          </a:p>
        </p:txBody>
      </p:sp>
      <p:sp>
        <p:nvSpPr>
          <p:cNvPr id="19" name="Text Placeholder 14"/>
          <p:cNvSpPr>
            <a:spLocks noGrp="1"/>
          </p:cNvSpPr>
          <p:nvPr>
            <p:ph type="body" sz="quarter" idx="29" hasCustomPrompt="1"/>
          </p:nvPr>
        </p:nvSpPr>
        <p:spPr>
          <a:xfrm>
            <a:off x="4709512" y="5483678"/>
            <a:ext cx="2772180" cy="399340"/>
          </a:xfrm>
          <a:prstGeom prst="rect">
            <a:avLst/>
          </a:prstGeom>
        </p:spPr>
        <p:txBody>
          <a:bodyPr>
            <a:spAutoFit/>
          </a:bodyPr>
          <a:lstStyle>
            <a:lvl1pPr marL="0" indent="0" algn="ctr">
              <a:lnSpc>
                <a:spcPct val="120000"/>
              </a:lnSpc>
              <a:spcBef>
                <a:spcPts val="0"/>
              </a:spcBef>
              <a:buNone/>
              <a:defRPr sz="1800"/>
            </a:lvl1pPr>
          </a:lstStyle>
          <a:p>
            <a:pPr lvl="0"/>
            <a:r>
              <a:rPr lang="en-US" dirty="0"/>
              <a:t>Development Manager</a:t>
            </a:r>
          </a:p>
        </p:txBody>
      </p:sp>
      <p:sp>
        <p:nvSpPr>
          <p:cNvPr id="20" name="Text Placeholder 14"/>
          <p:cNvSpPr>
            <a:spLocks noGrp="1"/>
          </p:cNvSpPr>
          <p:nvPr>
            <p:ph type="body" sz="quarter" idx="30" hasCustomPrompt="1"/>
          </p:nvPr>
        </p:nvSpPr>
        <p:spPr>
          <a:xfrm>
            <a:off x="8382678" y="5483678"/>
            <a:ext cx="2772180" cy="399340"/>
          </a:xfrm>
          <a:prstGeom prst="rect">
            <a:avLst/>
          </a:prstGeom>
        </p:spPr>
        <p:txBody>
          <a:bodyPr wrap="square">
            <a:spAutoFit/>
          </a:bodyPr>
          <a:lstStyle>
            <a:lvl1pPr marL="0" indent="0" algn="ctr">
              <a:lnSpc>
                <a:spcPct val="120000"/>
              </a:lnSpc>
              <a:spcBef>
                <a:spcPts val="0"/>
              </a:spcBef>
              <a:buNone/>
              <a:defRPr sz="1800"/>
            </a:lvl1pPr>
          </a:lstStyle>
          <a:p>
            <a:pPr lvl="0"/>
            <a:r>
              <a:rPr lang="en-US" dirty="0"/>
              <a:t>Business Manager</a:t>
            </a:r>
          </a:p>
        </p:txBody>
      </p:sp>
      <p:sp>
        <p:nvSpPr>
          <p:cNvPr id="21" name="Picture Placeholder 20"/>
          <p:cNvSpPr>
            <a:spLocks noGrp="1"/>
          </p:cNvSpPr>
          <p:nvPr>
            <p:ph type="pic" sz="quarter" idx="31"/>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10" name="Text Placeholder 9"/>
          <p:cNvSpPr>
            <a:spLocks noGrp="1"/>
          </p:cNvSpPr>
          <p:nvPr>
            <p:ph type="body" sz="quarter" idx="12" hasCustomPrompt="1"/>
          </p:nvPr>
        </p:nvSpPr>
        <p:spPr>
          <a:xfrm>
            <a:off x="2989145" y="1009650"/>
            <a:ext cx="6212604"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Our team</a:t>
            </a:r>
          </a:p>
        </p:txBody>
      </p:sp>
    </p:spTree>
    <p:extLst>
      <p:ext uri="{BB962C8B-B14F-4D97-AF65-F5344CB8AC3E}">
        <p14:creationId xmlns:p14="http://schemas.microsoft.com/office/powerpoint/2010/main" val="2276277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4" name="Picture Placeholder 3"/>
          <p:cNvSpPr>
            <a:spLocks noGrp="1"/>
          </p:cNvSpPr>
          <p:nvPr>
            <p:ph type="pic" sz="quarter" idx="24"/>
          </p:nvPr>
        </p:nvSpPr>
        <p:spPr>
          <a:xfrm>
            <a:off x="424684" y="548481"/>
            <a:ext cx="5670920" cy="5761038"/>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0" name="Text Placeholder 9"/>
          <p:cNvSpPr>
            <a:spLocks noGrp="1"/>
          </p:cNvSpPr>
          <p:nvPr>
            <p:ph type="body" sz="quarter" idx="12" hasCustomPrompt="1"/>
          </p:nvPr>
        </p:nvSpPr>
        <p:spPr>
          <a:xfrm>
            <a:off x="6636182" y="1808957"/>
            <a:ext cx="4860447" cy="2492990"/>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Business</a:t>
            </a:r>
            <a:br>
              <a:rPr lang="uk-UA" dirty="0"/>
            </a:br>
            <a:r>
              <a:rPr lang="en-US" dirty="0"/>
              <a:t>comes with</a:t>
            </a:r>
            <a:br>
              <a:rPr lang="uk-UA" dirty="0"/>
            </a:br>
            <a:r>
              <a:rPr lang="en-US" dirty="0"/>
              <a:t>a smile</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6" name="Text Placeholder 9"/>
          <p:cNvSpPr>
            <a:spLocks noGrp="1"/>
          </p:cNvSpPr>
          <p:nvPr>
            <p:ph type="body" sz="quarter" idx="22" hasCustomPrompt="1"/>
          </p:nvPr>
        </p:nvSpPr>
        <p:spPr>
          <a:xfrm>
            <a:off x="6636182" y="4513739"/>
            <a:ext cx="4860447" cy="515526"/>
          </a:xfrm>
          <a:prstGeom prst="rect">
            <a:avLst/>
          </a:prstGeom>
          <a:noFill/>
        </p:spPr>
        <p:txBody>
          <a:bodyPr wrap="squar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John smith</a:t>
            </a:r>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067964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1235156" y="1817688"/>
            <a:ext cx="972168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Our clients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7" name="Picture Placeholder 6"/>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5" name="Рисунок 36"/>
          <p:cNvSpPr>
            <a:spLocks noGrp="1"/>
          </p:cNvSpPr>
          <p:nvPr>
            <p:ph type="pic" sz="quarter" idx="13"/>
          </p:nvPr>
        </p:nvSpPr>
        <p:spPr>
          <a:xfrm>
            <a:off x="1774941" y="2889385"/>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6" name="Рисунок 36"/>
          <p:cNvSpPr>
            <a:spLocks noGrp="1"/>
          </p:cNvSpPr>
          <p:nvPr>
            <p:ph type="pic" sz="quarter" idx="25"/>
          </p:nvPr>
        </p:nvSpPr>
        <p:spPr>
          <a:xfrm>
            <a:off x="1774941" y="4239419"/>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8" name="Рисунок 36"/>
          <p:cNvSpPr>
            <a:spLocks noGrp="1"/>
          </p:cNvSpPr>
          <p:nvPr>
            <p:ph type="pic" sz="quarter" idx="27"/>
          </p:nvPr>
        </p:nvSpPr>
        <p:spPr>
          <a:xfrm>
            <a:off x="4045395" y="2889385"/>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9" name="Рисунок 36"/>
          <p:cNvSpPr>
            <a:spLocks noGrp="1"/>
          </p:cNvSpPr>
          <p:nvPr>
            <p:ph type="pic" sz="quarter" idx="28"/>
          </p:nvPr>
        </p:nvSpPr>
        <p:spPr>
          <a:xfrm>
            <a:off x="4045395" y="4239419"/>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11" name="Рисунок 36"/>
          <p:cNvSpPr>
            <a:spLocks noGrp="1"/>
          </p:cNvSpPr>
          <p:nvPr>
            <p:ph type="pic" sz="quarter" idx="29"/>
          </p:nvPr>
        </p:nvSpPr>
        <p:spPr>
          <a:xfrm>
            <a:off x="6315849" y="2889385"/>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12" name="Рисунок 36"/>
          <p:cNvSpPr>
            <a:spLocks noGrp="1"/>
          </p:cNvSpPr>
          <p:nvPr>
            <p:ph type="pic" sz="quarter" idx="30"/>
          </p:nvPr>
        </p:nvSpPr>
        <p:spPr>
          <a:xfrm>
            <a:off x="6315849" y="4239419"/>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13" name="Рисунок 36"/>
          <p:cNvSpPr>
            <a:spLocks noGrp="1"/>
          </p:cNvSpPr>
          <p:nvPr>
            <p:ph type="pic" sz="quarter" idx="31"/>
          </p:nvPr>
        </p:nvSpPr>
        <p:spPr>
          <a:xfrm>
            <a:off x="8586304" y="2889385"/>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
        <p:nvSpPr>
          <p:cNvPr id="14" name="Рисунок 36"/>
          <p:cNvSpPr>
            <a:spLocks noGrp="1"/>
          </p:cNvSpPr>
          <p:nvPr>
            <p:ph type="pic" sz="quarter" idx="32"/>
          </p:nvPr>
        </p:nvSpPr>
        <p:spPr>
          <a:xfrm>
            <a:off x="8586304" y="4239419"/>
            <a:ext cx="1831435" cy="982629"/>
          </a:xfrm>
          <a:prstGeom prst="rect">
            <a:avLst/>
          </a:prstGeom>
          <a:pattFill prst="lgCheck">
            <a:fgClr>
              <a:schemeClr val="tx1"/>
            </a:fgClr>
            <a:bgClr>
              <a:schemeClr val="tx1">
                <a:lumMod val="85000"/>
              </a:schemeClr>
            </a:bgClr>
          </a:pattFill>
        </p:spPr>
        <p:txBody>
          <a:bodyPr tIns="360000" bIns="360000" anchor="ctr" anchorCtr="0"/>
          <a:lstStyle>
            <a:lvl1pPr marL="0" indent="0" algn="ctr">
              <a:lnSpc>
                <a:spcPts val="2400"/>
              </a:lnSpc>
              <a:spcBef>
                <a:spcPts val="0"/>
              </a:spcBef>
              <a:buNone/>
              <a:defRPr sz="1400">
                <a:solidFill>
                  <a:schemeClr val="bg1">
                    <a:lumMod val="50000"/>
                  </a:schemeClr>
                </a:solidFill>
                <a:latin typeface="+mn-lt"/>
              </a:defRPr>
            </a:lvl1pPr>
          </a:lstStyle>
          <a:p>
            <a:endParaRPr lang="en-US" dirty="0"/>
          </a:p>
        </p:txBody>
      </p:sp>
    </p:spTree>
    <p:extLst>
      <p:ext uri="{BB962C8B-B14F-4D97-AF65-F5344CB8AC3E}">
        <p14:creationId xmlns:p14="http://schemas.microsoft.com/office/powerpoint/2010/main" val="2163226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Picture Placeholder 3"/>
          <p:cNvSpPr>
            <a:spLocks noGrp="1"/>
          </p:cNvSpPr>
          <p:nvPr>
            <p:ph type="pic" sz="quarter" idx="20"/>
          </p:nvPr>
        </p:nvSpPr>
        <p:spPr>
          <a:xfrm rot="16200000">
            <a:off x="2667001" y="-2667000"/>
            <a:ext cx="6858001" cy="12191999"/>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9" name="Text Placeholder 9"/>
          <p:cNvSpPr>
            <a:spLocks noGrp="1"/>
          </p:cNvSpPr>
          <p:nvPr>
            <p:ph type="body" sz="quarter" idx="12" hasCustomPrompt="1"/>
          </p:nvPr>
        </p:nvSpPr>
        <p:spPr>
          <a:xfrm>
            <a:off x="3935669" y="1813244"/>
            <a:ext cx="4320663" cy="2492990"/>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“Reach out</a:t>
            </a:r>
            <a:br>
              <a:rPr lang="en-US" dirty="0"/>
            </a:br>
            <a:r>
              <a:rPr lang="en-US" dirty="0"/>
              <a:t>and touch</a:t>
            </a:r>
            <a:br>
              <a:rPr lang="en-US" dirty="0"/>
            </a:br>
            <a:r>
              <a:rPr lang="en-US" dirty="0"/>
              <a:t>someone.”</a:t>
            </a:r>
          </a:p>
        </p:txBody>
      </p:sp>
      <p:sp>
        <p:nvSpPr>
          <p:cNvPr id="11" name="Text Placeholder 14"/>
          <p:cNvSpPr>
            <a:spLocks noGrp="1"/>
          </p:cNvSpPr>
          <p:nvPr>
            <p:ph type="body" sz="quarter" idx="19" hasCustomPrompt="1"/>
          </p:nvPr>
        </p:nvSpPr>
        <p:spPr>
          <a:xfrm>
            <a:off x="3935669" y="4937570"/>
            <a:ext cx="4320663" cy="399340"/>
          </a:xfrm>
          <a:prstGeom prst="rect">
            <a:avLst/>
          </a:prstGeom>
        </p:spPr>
        <p:txBody>
          <a:bodyPr wrap="square">
            <a:spAutoFit/>
          </a:bodyPr>
          <a:lstStyle>
            <a:lvl1pPr marL="0" indent="0" algn="r">
              <a:lnSpc>
                <a:spcPct val="120000"/>
              </a:lnSpc>
              <a:spcBef>
                <a:spcPts val="0"/>
              </a:spcBef>
              <a:buNone/>
              <a:defRPr sz="1800"/>
            </a:lvl1pPr>
          </a:lstStyle>
          <a:p>
            <a:pPr lvl="0"/>
            <a:r>
              <a:rPr lang="en-US" dirty="0"/>
              <a:t>Chief Executive</a:t>
            </a:r>
          </a:p>
        </p:txBody>
      </p:sp>
      <p:sp>
        <p:nvSpPr>
          <p:cNvPr id="12" name="Text Placeholder 9"/>
          <p:cNvSpPr>
            <a:spLocks noGrp="1"/>
          </p:cNvSpPr>
          <p:nvPr>
            <p:ph type="body" sz="quarter" idx="22" hasCustomPrompt="1"/>
          </p:nvPr>
        </p:nvSpPr>
        <p:spPr>
          <a:xfrm>
            <a:off x="3935669" y="4509293"/>
            <a:ext cx="4320662" cy="515526"/>
          </a:xfrm>
          <a:prstGeom prst="rect">
            <a:avLst/>
          </a:prstGeom>
          <a:noFill/>
        </p:spPr>
        <p:txBody>
          <a:bodyPr wrap="square">
            <a:spAutoFit/>
          </a:bodyPr>
          <a:lstStyle>
            <a:lvl1pPr marL="0" indent="0" algn="r">
              <a:lnSpc>
                <a:spcPct val="100000"/>
              </a:lnSpc>
              <a:spcBef>
                <a:spcPts val="0"/>
              </a:spcBef>
              <a:buNone/>
              <a:defRPr sz="2750" b="1" cap="all" baseline="0">
                <a:solidFill>
                  <a:schemeClr val="tx1"/>
                </a:solidFill>
                <a:latin typeface="+mj-lt"/>
              </a:defRPr>
            </a:lvl1pPr>
          </a:lstStyle>
          <a:p>
            <a:pPr lvl="0"/>
            <a:r>
              <a:rPr lang="en-US" dirty="0"/>
              <a:t>John doe</a:t>
            </a:r>
          </a:p>
        </p:txBody>
      </p:sp>
      <p:sp>
        <p:nvSpPr>
          <p:cNvPr id="10" name="Picture Placeholder 9"/>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395216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allery with 2 images">
    <p:spTree>
      <p:nvGrpSpPr>
        <p:cNvPr id="1" name=""/>
        <p:cNvGrpSpPr/>
        <p:nvPr/>
      </p:nvGrpSpPr>
      <p:grpSpPr>
        <a:xfrm>
          <a:off x="0" y="0"/>
          <a:ext cx="0" cy="0"/>
          <a:chOff x="0" y="0"/>
          <a:chExt cx="0" cy="0"/>
        </a:xfrm>
      </p:grpSpPr>
      <p:sp>
        <p:nvSpPr>
          <p:cNvPr id="7" name="Picture Placeholder 3"/>
          <p:cNvSpPr>
            <a:spLocks noGrp="1"/>
          </p:cNvSpPr>
          <p:nvPr>
            <p:ph type="pic" sz="quarter" idx="20"/>
          </p:nvPr>
        </p:nvSpPr>
        <p:spPr>
          <a:xfrm>
            <a:off x="424684" y="1539082"/>
            <a:ext cx="5401027" cy="4770437"/>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3" name="Picture Placeholder 3"/>
          <p:cNvSpPr>
            <a:spLocks noGrp="1"/>
          </p:cNvSpPr>
          <p:nvPr>
            <p:ph type="pic" sz="quarter" idx="21"/>
          </p:nvPr>
        </p:nvSpPr>
        <p:spPr>
          <a:xfrm>
            <a:off x="6366290" y="548481"/>
            <a:ext cx="5401027" cy="4770438"/>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634046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allery with 2 images (2)">
    <p:spTree>
      <p:nvGrpSpPr>
        <p:cNvPr id="1" name=""/>
        <p:cNvGrpSpPr/>
        <p:nvPr/>
      </p:nvGrpSpPr>
      <p:grpSpPr>
        <a:xfrm>
          <a:off x="0" y="0"/>
          <a:ext cx="0" cy="0"/>
          <a:chOff x="0" y="0"/>
          <a:chExt cx="0" cy="0"/>
        </a:xfrm>
      </p:grpSpPr>
      <p:sp>
        <p:nvSpPr>
          <p:cNvPr id="7" name="Picture Placeholder 3"/>
          <p:cNvSpPr>
            <a:spLocks noGrp="1"/>
          </p:cNvSpPr>
          <p:nvPr>
            <p:ph type="pic" sz="quarter" idx="20"/>
          </p:nvPr>
        </p:nvSpPr>
        <p:spPr>
          <a:xfrm>
            <a:off x="965263" y="2078832"/>
            <a:ext cx="4860448" cy="3780631"/>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3" name="Picture Placeholder 3"/>
          <p:cNvSpPr>
            <a:spLocks noGrp="1"/>
          </p:cNvSpPr>
          <p:nvPr>
            <p:ph type="pic" sz="quarter" idx="21"/>
          </p:nvPr>
        </p:nvSpPr>
        <p:spPr>
          <a:xfrm>
            <a:off x="6366290" y="548482"/>
            <a:ext cx="4861241" cy="5310981"/>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9" name="Picture Placeholder 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4177532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allery with 3 images">
    <p:spTree>
      <p:nvGrpSpPr>
        <p:cNvPr id="1" name=""/>
        <p:cNvGrpSpPr/>
        <p:nvPr/>
      </p:nvGrpSpPr>
      <p:grpSpPr>
        <a:xfrm>
          <a:off x="0" y="0"/>
          <a:ext cx="0" cy="0"/>
          <a:chOff x="0" y="0"/>
          <a:chExt cx="0" cy="0"/>
        </a:xfrm>
      </p:grpSpPr>
      <p:sp>
        <p:nvSpPr>
          <p:cNvPr id="7" name="Picture Placeholder 3"/>
          <p:cNvSpPr>
            <a:spLocks noGrp="1"/>
          </p:cNvSpPr>
          <p:nvPr>
            <p:ph type="pic" sz="quarter" idx="20"/>
          </p:nvPr>
        </p:nvSpPr>
        <p:spPr>
          <a:xfrm>
            <a:off x="4493499" y="2637419"/>
            <a:ext cx="3204209" cy="3204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0" name="Picture Placeholder 3"/>
          <p:cNvSpPr>
            <a:spLocks noGrp="1"/>
          </p:cNvSpPr>
          <p:nvPr>
            <p:ph type="pic" sz="quarter" idx="21"/>
          </p:nvPr>
        </p:nvSpPr>
        <p:spPr>
          <a:xfrm>
            <a:off x="695370" y="2637419"/>
            <a:ext cx="3240298" cy="3204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1" name="Picture Placeholder 3"/>
          <p:cNvSpPr>
            <a:spLocks noGrp="1"/>
          </p:cNvSpPr>
          <p:nvPr>
            <p:ph type="pic" sz="quarter" idx="22"/>
          </p:nvPr>
        </p:nvSpPr>
        <p:spPr>
          <a:xfrm>
            <a:off x="8256332" y="2637419"/>
            <a:ext cx="3240298" cy="3204000"/>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2" name="Picture Placeholder 11"/>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9" name="Text Placeholder 9"/>
          <p:cNvSpPr>
            <a:spLocks noGrp="1"/>
          </p:cNvSpPr>
          <p:nvPr>
            <p:ph type="body" sz="quarter" idx="12" hasCustomPrompt="1"/>
          </p:nvPr>
        </p:nvSpPr>
        <p:spPr>
          <a:xfrm>
            <a:off x="695371" y="1544638"/>
            <a:ext cx="1080125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Results Matters</a:t>
            </a:r>
          </a:p>
        </p:txBody>
      </p:sp>
    </p:spTree>
    <p:extLst>
      <p:ext uri="{BB962C8B-B14F-4D97-AF65-F5344CB8AC3E}">
        <p14:creationId xmlns:p14="http://schemas.microsoft.com/office/powerpoint/2010/main" val="1474258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allery with 4 image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9" name="Text Placeholder 9"/>
          <p:cNvSpPr>
            <a:spLocks noGrp="1"/>
          </p:cNvSpPr>
          <p:nvPr>
            <p:ph type="body" sz="quarter" idx="12" hasCustomPrompt="1"/>
          </p:nvPr>
        </p:nvSpPr>
        <p:spPr>
          <a:xfrm>
            <a:off x="695370" y="1814513"/>
            <a:ext cx="3780084" cy="3293209"/>
          </a:xfrm>
          <a:prstGeom prst="rect">
            <a:avLst/>
          </a:prstGeom>
          <a:noFill/>
        </p:spPr>
        <p:txBody>
          <a:bodyPr wrap="square">
            <a:spAutoFit/>
          </a:bodyPr>
          <a:lstStyle>
            <a:lvl1pPr marL="0" marR="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sz="5200" b="1" cap="all" baseline="0">
                <a:solidFill>
                  <a:schemeClr val="tx1"/>
                </a:solidFill>
                <a:latin typeface="+mj-lt"/>
              </a:defRPr>
            </a:lvl1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a:t>
            </a:r>
            <a:br>
              <a:rPr lang="en-US" dirty="0"/>
            </a:br>
            <a:r>
              <a:rPr lang="en-US" dirty="0"/>
              <a:t>Deserve</a:t>
            </a:r>
            <a:br>
              <a:rPr lang="en-US" dirty="0"/>
            </a:br>
            <a:r>
              <a:rPr lang="en-US" dirty="0"/>
              <a:t>a Break</a:t>
            </a:r>
            <a:br>
              <a:rPr lang="en-US" dirty="0"/>
            </a:br>
            <a:r>
              <a:rPr lang="en-US" dirty="0"/>
              <a:t>Today</a:t>
            </a:r>
          </a:p>
        </p:txBody>
      </p:sp>
      <p:sp>
        <p:nvSpPr>
          <p:cNvPr id="11" name="Picture Placeholder 3"/>
          <p:cNvSpPr>
            <a:spLocks noGrp="1"/>
          </p:cNvSpPr>
          <p:nvPr>
            <p:ph type="pic" sz="quarter" idx="22"/>
          </p:nvPr>
        </p:nvSpPr>
        <p:spPr>
          <a:xfrm>
            <a:off x="5016033" y="728663"/>
            <a:ext cx="2700513" cy="24304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3" name="Picture Placeholder 3"/>
          <p:cNvSpPr>
            <a:spLocks noGrp="1"/>
          </p:cNvSpPr>
          <p:nvPr>
            <p:ph type="pic" sz="quarter" idx="24"/>
          </p:nvPr>
        </p:nvSpPr>
        <p:spPr>
          <a:xfrm>
            <a:off x="8257126" y="728663"/>
            <a:ext cx="2699719" cy="24304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4" name="Picture Placeholder 3"/>
          <p:cNvSpPr>
            <a:spLocks noGrp="1"/>
          </p:cNvSpPr>
          <p:nvPr>
            <p:ph type="pic" sz="quarter" idx="25"/>
          </p:nvPr>
        </p:nvSpPr>
        <p:spPr>
          <a:xfrm>
            <a:off x="5016033" y="3698875"/>
            <a:ext cx="2700513" cy="2448719"/>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5" name="Picture Placeholder 3"/>
          <p:cNvSpPr>
            <a:spLocks noGrp="1"/>
          </p:cNvSpPr>
          <p:nvPr>
            <p:ph type="pic" sz="quarter" idx="26"/>
          </p:nvPr>
        </p:nvSpPr>
        <p:spPr>
          <a:xfrm>
            <a:off x="8257126" y="3698875"/>
            <a:ext cx="2699719" cy="2436156"/>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6" name="Picture Placeholder 15"/>
          <p:cNvSpPr>
            <a:spLocks noGrp="1"/>
          </p:cNvSpPr>
          <p:nvPr>
            <p:ph type="pic" sz="quarter" idx="27"/>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258823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6" name="Text Placeholder 9"/>
          <p:cNvSpPr>
            <a:spLocks noGrp="1"/>
          </p:cNvSpPr>
          <p:nvPr>
            <p:ph type="body" sz="quarter" idx="22" hasCustomPrompt="1"/>
          </p:nvPr>
        </p:nvSpPr>
        <p:spPr>
          <a:xfrm>
            <a:off x="9761540" y="854413"/>
            <a:ext cx="1735090"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Statistics</a:t>
            </a:r>
          </a:p>
        </p:txBody>
      </p:sp>
      <p:sp>
        <p:nvSpPr>
          <p:cNvPr id="18" name="Text Placeholder 14"/>
          <p:cNvSpPr>
            <a:spLocks noGrp="1"/>
          </p:cNvSpPr>
          <p:nvPr>
            <p:ph type="body" sz="quarter" idx="24" hasCustomPrompt="1"/>
          </p:nvPr>
        </p:nvSpPr>
        <p:spPr>
          <a:xfrm>
            <a:off x="2508414" y="3694907"/>
            <a:ext cx="7187874" cy="1080294"/>
          </a:xfrm>
          <a:prstGeom prst="rect">
            <a:avLst/>
          </a:prstGeom>
        </p:spPr>
        <p:txBody>
          <a:bodyPr>
            <a:spAutoFit/>
          </a:bodyPr>
          <a:lstStyle>
            <a:lvl1pPr marL="0" indent="0">
              <a:lnSpc>
                <a:spcPct val="120000"/>
              </a:lnSpc>
              <a:spcBef>
                <a:spcPts val="0"/>
              </a:spcBef>
              <a:buNone/>
              <a:defRPr sz="1800"/>
            </a:lvl1pPr>
          </a:lstStyle>
          <a:p>
            <a:pPr lvl="0"/>
            <a:r>
              <a:rPr lang="en-US" dirty="0"/>
              <a:t>Percent of people who do not replace their toothbrushes as often as they should. </a:t>
            </a:r>
            <a:r>
              <a:rPr lang="en-US" dirty="0" err="1"/>
              <a:t>Vestib</a:t>
            </a:r>
            <a:r>
              <a:rPr lang="en-US" dirty="0"/>
              <a:t> </a:t>
            </a:r>
            <a:r>
              <a:rPr lang="en-US" dirty="0" err="1"/>
              <a:t>ulumnte</a:t>
            </a:r>
            <a:r>
              <a:rPr lang="en-US" dirty="0"/>
              <a:t> ipsum </a:t>
            </a:r>
            <a:r>
              <a:rPr lang="en-US" dirty="0" err="1"/>
              <a:t>primis</a:t>
            </a:r>
            <a:r>
              <a:rPr lang="en-US" dirty="0"/>
              <a:t> in </a:t>
            </a:r>
            <a:r>
              <a:rPr lang="en-US" dirty="0" err="1"/>
              <a:t>faucibus</a:t>
            </a:r>
            <a:r>
              <a:rPr lang="en-US" dirty="0"/>
              <a:t> </a:t>
            </a:r>
            <a:r>
              <a:rPr lang="en-US" dirty="0" err="1"/>
              <a:t>hasellus</a:t>
            </a:r>
            <a:r>
              <a:rPr lang="en-US" dirty="0"/>
              <a:t>. </a:t>
            </a:r>
            <a:r>
              <a:rPr lang="en-US" dirty="0" err="1"/>
              <a:t>Vestibulum</a:t>
            </a:r>
            <a:r>
              <a:rPr lang="en-US" dirty="0"/>
              <a:t> </a:t>
            </a:r>
            <a:r>
              <a:rPr lang="en-US" dirty="0" err="1"/>
              <a:t>sollicitudintia</a:t>
            </a:r>
            <a:r>
              <a:rPr lang="en-US" dirty="0"/>
              <a:t> </a:t>
            </a:r>
            <a:r>
              <a:rPr lang="en-US" dirty="0" err="1"/>
              <a:t>lacinia</a:t>
            </a:r>
            <a:r>
              <a:rPr lang="en-US" dirty="0"/>
              <a:t> </a:t>
            </a:r>
            <a:r>
              <a:rPr lang="en-US" dirty="0" err="1"/>
              <a:t>fermentum</a:t>
            </a:r>
            <a:r>
              <a:rPr lang="en-US" dirty="0"/>
              <a:t> </a:t>
            </a:r>
            <a:r>
              <a:rPr lang="en-US" dirty="0" err="1"/>
              <a:t>estnon</a:t>
            </a:r>
            <a:r>
              <a:rPr lang="en-US" dirty="0"/>
              <a:t>.</a:t>
            </a:r>
          </a:p>
        </p:txBody>
      </p:sp>
      <p:sp>
        <p:nvSpPr>
          <p:cNvPr id="19" name="Picture Placeholder 18"/>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6" name="Chart Placeholder 3"/>
          <p:cNvSpPr>
            <a:spLocks noGrp="1"/>
          </p:cNvSpPr>
          <p:nvPr>
            <p:ph type="chart" sz="quarter" idx="25"/>
          </p:nvPr>
        </p:nvSpPr>
        <p:spPr>
          <a:xfrm>
            <a:off x="1774941" y="2092232"/>
            <a:ext cx="8642119" cy="1080294"/>
          </a:xfrm>
          <a:prstGeom prst="rect">
            <a:avLst/>
          </a:prstGeom>
        </p:spPr>
        <p:txBody>
          <a:bodyPr anchor="ctr"/>
          <a:lstStyle>
            <a:lvl1pPr marL="0" indent="0" algn="ctr">
              <a:buNone/>
              <a:defRPr sz="900"/>
            </a:lvl1pPr>
          </a:lstStyle>
          <a:p>
            <a:endParaRPr lang="en-US" dirty="0"/>
          </a:p>
        </p:txBody>
      </p:sp>
    </p:spTree>
    <p:extLst>
      <p:ext uri="{BB962C8B-B14F-4D97-AF65-F5344CB8AC3E}">
        <p14:creationId xmlns:p14="http://schemas.microsoft.com/office/powerpoint/2010/main" val="985027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atio">
    <p:spTree>
      <p:nvGrpSpPr>
        <p:cNvPr id="1" name=""/>
        <p:cNvGrpSpPr/>
        <p:nvPr/>
      </p:nvGrpSpPr>
      <p:grpSpPr>
        <a:xfrm>
          <a:off x="0" y="0"/>
          <a:ext cx="0" cy="0"/>
          <a:chOff x="0" y="0"/>
          <a:chExt cx="0" cy="0"/>
        </a:xfrm>
      </p:grpSpPr>
      <p:sp>
        <p:nvSpPr>
          <p:cNvPr id="16" name="Text Placeholder 9"/>
          <p:cNvSpPr>
            <a:spLocks noGrp="1"/>
          </p:cNvSpPr>
          <p:nvPr>
            <p:ph type="body" sz="quarter" idx="22" hasCustomPrompt="1"/>
          </p:nvPr>
        </p:nvSpPr>
        <p:spPr>
          <a:xfrm>
            <a:off x="9761540" y="854413"/>
            <a:ext cx="1735090"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Statistics</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7" name="Text Placeholder 9"/>
          <p:cNvSpPr>
            <a:spLocks noGrp="1"/>
          </p:cNvSpPr>
          <p:nvPr>
            <p:ph type="body" sz="quarter" idx="23" hasCustomPrompt="1"/>
          </p:nvPr>
        </p:nvSpPr>
        <p:spPr>
          <a:xfrm>
            <a:off x="1774941" y="2078832"/>
            <a:ext cx="4050770" cy="1585050"/>
          </a:xfrm>
          <a:prstGeom prst="rect">
            <a:avLst/>
          </a:prstGeom>
          <a:noFill/>
        </p:spPr>
        <p:txBody>
          <a:bodyPr>
            <a:normAutofit/>
          </a:bodyPr>
          <a:lstStyle>
            <a:lvl1pPr marL="0" indent="0" algn="ctr">
              <a:lnSpc>
                <a:spcPct val="100000"/>
              </a:lnSpc>
              <a:spcBef>
                <a:spcPts val="0"/>
              </a:spcBef>
              <a:buNone/>
              <a:defRPr sz="10000" b="1" cap="all" baseline="0">
                <a:solidFill>
                  <a:schemeClr val="tx2"/>
                </a:solidFill>
                <a:latin typeface="+mj-lt"/>
              </a:defRPr>
            </a:lvl1pPr>
          </a:lstStyle>
          <a:p>
            <a:pPr lvl="0"/>
            <a:r>
              <a:rPr lang="en-US" dirty="0"/>
              <a:t>75%</a:t>
            </a:r>
          </a:p>
        </p:txBody>
      </p:sp>
      <p:sp>
        <p:nvSpPr>
          <p:cNvPr id="18" name="Text Placeholder 14"/>
          <p:cNvSpPr>
            <a:spLocks noGrp="1"/>
          </p:cNvSpPr>
          <p:nvPr>
            <p:ph type="body" sz="quarter" idx="24" hasCustomPrompt="1"/>
          </p:nvPr>
        </p:nvSpPr>
        <p:spPr>
          <a:xfrm>
            <a:off x="1774941" y="3699272"/>
            <a:ext cx="4050770" cy="1080294"/>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consecte</a:t>
            </a:r>
            <a:r>
              <a:rPr lang="en-US" dirty="0"/>
              <a:t> </a:t>
            </a:r>
            <a:r>
              <a:rPr lang="en-US" dirty="0" err="1"/>
              <a:t>turadi</a:t>
            </a:r>
            <a:r>
              <a:rPr lang="en-US" dirty="0"/>
              <a:t> </a:t>
            </a:r>
            <a:r>
              <a:rPr lang="en-US" dirty="0" err="1"/>
              <a:t>piscing</a:t>
            </a:r>
            <a:r>
              <a:rPr lang="en-US" dirty="0"/>
              <a:t> </a:t>
            </a:r>
            <a:r>
              <a:rPr lang="en-US" dirty="0" err="1"/>
              <a:t>elit</a:t>
            </a:r>
            <a:r>
              <a:rPr lang="en-US" dirty="0"/>
              <a:t>. </a:t>
            </a:r>
            <a:r>
              <a:rPr lang="en-US" dirty="0" err="1"/>
              <a:t>Proin</a:t>
            </a:r>
            <a:r>
              <a:rPr lang="en-US" dirty="0"/>
              <a:t> non </a:t>
            </a:r>
            <a:r>
              <a:rPr lang="en-US" dirty="0" err="1"/>
              <a:t>fermepov</a:t>
            </a:r>
            <a:r>
              <a:rPr lang="en-US" dirty="0"/>
              <a:t> </a:t>
            </a:r>
            <a:r>
              <a:rPr lang="en-US" dirty="0" err="1"/>
              <a:t>ntum</a:t>
            </a:r>
            <a:r>
              <a:rPr lang="en-US" dirty="0"/>
              <a:t> nisi, ac </a:t>
            </a:r>
            <a:r>
              <a:rPr lang="en-US" dirty="0" err="1"/>
              <a:t>placerat</a:t>
            </a:r>
            <a:r>
              <a:rPr lang="en-US" dirty="0"/>
              <a:t>. </a:t>
            </a:r>
          </a:p>
        </p:txBody>
      </p:sp>
      <p:sp>
        <p:nvSpPr>
          <p:cNvPr id="9" name="Text Placeholder 9"/>
          <p:cNvSpPr>
            <a:spLocks noGrp="1"/>
          </p:cNvSpPr>
          <p:nvPr>
            <p:ph type="body" sz="quarter" idx="25" hasCustomPrompt="1"/>
          </p:nvPr>
        </p:nvSpPr>
        <p:spPr>
          <a:xfrm>
            <a:off x="6366289" y="2078832"/>
            <a:ext cx="4050770" cy="1585050"/>
          </a:xfrm>
          <a:prstGeom prst="rect">
            <a:avLst/>
          </a:prstGeom>
          <a:noFill/>
        </p:spPr>
        <p:txBody>
          <a:bodyPr>
            <a:normAutofit/>
          </a:bodyPr>
          <a:lstStyle>
            <a:lvl1pPr marL="0" indent="0" algn="ctr">
              <a:lnSpc>
                <a:spcPct val="100000"/>
              </a:lnSpc>
              <a:spcBef>
                <a:spcPts val="0"/>
              </a:spcBef>
              <a:buNone/>
              <a:defRPr sz="10000" b="1" cap="all" baseline="0">
                <a:solidFill>
                  <a:schemeClr val="tx2"/>
                </a:solidFill>
                <a:latin typeface="+mj-lt"/>
              </a:defRPr>
            </a:lvl1pPr>
          </a:lstStyle>
          <a:p>
            <a:pPr lvl="0"/>
            <a:r>
              <a:rPr lang="en-US" dirty="0"/>
              <a:t>90%</a:t>
            </a:r>
          </a:p>
        </p:txBody>
      </p:sp>
      <p:sp>
        <p:nvSpPr>
          <p:cNvPr id="10" name="Text Placeholder 14"/>
          <p:cNvSpPr>
            <a:spLocks noGrp="1"/>
          </p:cNvSpPr>
          <p:nvPr>
            <p:ph type="body" sz="quarter" idx="26" hasCustomPrompt="1"/>
          </p:nvPr>
        </p:nvSpPr>
        <p:spPr>
          <a:xfrm>
            <a:off x="6334538" y="3697517"/>
            <a:ext cx="4082522" cy="1080294"/>
          </a:xfrm>
          <a:prstGeom prst="rect">
            <a:avLst/>
          </a:prstGeom>
        </p:spPr>
        <p:txBody>
          <a:bodyPr wrap="square">
            <a:spAutoFit/>
          </a:bodyPr>
          <a:lstStyle>
            <a:lvl1pPr marL="0" indent="0">
              <a:lnSpc>
                <a:spcPct val="120000"/>
              </a:lnSpc>
              <a:spcBef>
                <a:spcPts val="0"/>
              </a:spcBef>
              <a:buNone/>
              <a:defRPr sz="1800"/>
            </a:lvl1pPr>
          </a:lstStyle>
          <a:p>
            <a:pPr lvl="0"/>
            <a:r>
              <a:rPr lang="en-US" dirty="0" err="1"/>
              <a:t>Vestibulum</a:t>
            </a:r>
            <a:r>
              <a:rPr lang="en-US" dirty="0"/>
              <a:t> non </a:t>
            </a:r>
            <a:r>
              <a:rPr lang="en-US" dirty="0" err="1"/>
              <a:t>tellus</a:t>
            </a:r>
            <a:r>
              <a:rPr lang="en-US" dirty="0"/>
              <a:t> </a:t>
            </a:r>
            <a:r>
              <a:rPr lang="en-US" dirty="0" err="1"/>
              <a:t>vestibu</a:t>
            </a:r>
            <a:r>
              <a:rPr lang="en-US" dirty="0"/>
              <a:t> </a:t>
            </a:r>
            <a:r>
              <a:rPr lang="en-US" dirty="0" err="1"/>
              <a:t>lumwo</a:t>
            </a:r>
            <a:r>
              <a:rPr lang="en-US" dirty="0"/>
              <a:t> </a:t>
            </a:r>
            <a:r>
              <a:rPr lang="en-US" dirty="0" err="1"/>
              <a:t>odio</a:t>
            </a:r>
            <a:r>
              <a:rPr lang="en-US" dirty="0"/>
              <a:t> </a:t>
            </a:r>
            <a:r>
              <a:rPr lang="en-US" dirty="0" err="1"/>
              <a:t>bibendum</a:t>
            </a:r>
            <a:r>
              <a:rPr lang="en-US" dirty="0"/>
              <a:t> </a:t>
            </a:r>
            <a:r>
              <a:rPr lang="en-US" dirty="0" err="1"/>
              <a:t>consequat</a:t>
            </a:r>
            <a:r>
              <a:rPr lang="en-US" dirty="0"/>
              <a:t>. </a:t>
            </a:r>
            <a:r>
              <a:rPr lang="en-US" dirty="0" err="1"/>
              <a:t>Sed</a:t>
            </a:r>
            <a:r>
              <a:rPr lang="en-US" dirty="0"/>
              <a:t> </a:t>
            </a:r>
            <a:r>
              <a:rPr lang="en-US" dirty="0" err="1"/>
              <a:t>werer</a:t>
            </a:r>
            <a:r>
              <a:rPr lang="en-US" dirty="0"/>
              <a:t> temp us </a:t>
            </a:r>
            <a:r>
              <a:rPr lang="en-US" dirty="0" err="1"/>
              <a:t>bibendum</a:t>
            </a:r>
            <a:r>
              <a:rPr lang="en-US" dirty="0"/>
              <a:t>. </a:t>
            </a:r>
          </a:p>
        </p:txBody>
      </p:sp>
      <p:sp>
        <p:nvSpPr>
          <p:cNvPr id="11" name="Picture Placeholder 10"/>
          <p:cNvSpPr>
            <a:spLocks noGrp="1"/>
          </p:cNvSpPr>
          <p:nvPr>
            <p:ph type="pic" sz="quarter" idx="27"/>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12643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lvl1pPr>
          </a:lstStyle>
          <a:p>
            <a:endParaRPr lang="ru-RU"/>
          </a:p>
        </p:txBody>
      </p:sp>
      <p:sp>
        <p:nvSpPr>
          <p:cNvPr id="5" name="Text Placeholder 3"/>
          <p:cNvSpPr>
            <a:spLocks noGrp="1"/>
          </p:cNvSpPr>
          <p:nvPr>
            <p:ph type="body" sz="quarter" idx="13" hasCustomPrompt="1"/>
          </p:nvPr>
        </p:nvSpPr>
        <p:spPr>
          <a:xfrm>
            <a:off x="1068028" y="2265625"/>
            <a:ext cx="3228027" cy="1564531"/>
          </a:xfrm>
          <a:prstGeom prst="rect">
            <a:avLst/>
          </a:prstGeom>
        </p:spPr>
        <p:txBody>
          <a:bodyPr lIns="0" tIns="0" rIns="0" bIns="0">
            <a:spAutoFit/>
          </a:bodyPr>
          <a:lstStyle>
            <a:lvl1pPr marL="0" indent="0" algn="l">
              <a:lnSpc>
                <a:spcPts val="6100"/>
              </a:lnSpc>
              <a:spcBef>
                <a:spcPts val="0"/>
              </a:spcBef>
              <a:buNone/>
              <a:defRPr sz="5500" cap="all" baseline="0">
                <a:solidFill>
                  <a:schemeClr val="tx1"/>
                </a:solidFill>
                <a:latin typeface="+mj-lt"/>
              </a:defRPr>
            </a:lvl1pPr>
          </a:lstStyle>
          <a:p>
            <a:pPr lvl="0"/>
            <a:r>
              <a:rPr lang="en-US" dirty="0"/>
              <a:t>Ideas that soar</a:t>
            </a:r>
            <a:endParaRPr lang="ru-RU" dirty="0"/>
          </a:p>
        </p:txBody>
      </p:sp>
      <p:sp>
        <p:nvSpPr>
          <p:cNvPr id="6" name="Text Placeholder 10"/>
          <p:cNvSpPr>
            <a:spLocks noGrp="1"/>
          </p:cNvSpPr>
          <p:nvPr>
            <p:ph type="body" sz="quarter" idx="20" hasCustomPrompt="1"/>
          </p:nvPr>
        </p:nvSpPr>
        <p:spPr>
          <a:xfrm>
            <a:off x="5016033" y="1999481"/>
            <a:ext cx="6121005" cy="2718693"/>
          </a:xfrm>
          <a:prstGeom prst="rect">
            <a:avLst/>
          </a:prstGeom>
        </p:spPr>
        <p:txBody>
          <a:bodyPr wrap="square" lIns="0" tIns="0" rIns="0" bIns="0" numCol="2" spcCol="936000">
            <a:no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solidFill>
                  <a:schemeClr val="tx1"/>
                </a:solidFill>
              </a:defRPr>
            </a:lvl1pPr>
          </a:lstStyle>
          <a:p>
            <a:pPr lvl="0"/>
            <a:r>
              <a:rPr lang="en-US" dirty="0" err="1"/>
              <a:t>Proino</a:t>
            </a:r>
            <a:r>
              <a:rPr lang="en-US" dirty="0"/>
              <a:t> </a:t>
            </a:r>
            <a:r>
              <a:rPr lang="en-US" dirty="0" err="1"/>
              <a:t>werop</a:t>
            </a:r>
            <a:r>
              <a:rPr lang="en-US" dirty="0"/>
              <a:t> </a:t>
            </a:r>
            <a:r>
              <a:rPr lang="en-US" dirty="0" err="1"/>
              <a:t>aliqueteg</a:t>
            </a:r>
            <a:r>
              <a:rPr lang="en-US" dirty="0"/>
              <a:t> </a:t>
            </a:r>
            <a:r>
              <a:rPr lang="en-US" dirty="0" err="1"/>
              <a:t>terwe</a:t>
            </a:r>
            <a:r>
              <a:rPr lang="en-US" dirty="0"/>
              <a:t> </a:t>
            </a:r>
            <a:r>
              <a:rPr lang="en-US" dirty="0" err="1"/>
              <a:t>mauripo</a:t>
            </a:r>
            <a:r>
              <a:rPr lang="en-US" dirty="0"/>
              <a:t> </a:t>
            </a:r>
            <a:r>
              <a:rPr lang="en-US" dirty="0" err="1"/>
              <a:t>temollis</a:t>
            </a:r>
            <a:r>
              <a:rPr lang="en-US" dirty="0"/>
              <a:t> </a:t>
            </a:r>
            <a:r>
              <a:rPr lang="en-US" dirty="0" err="1"/>
              <a:t>eneanewr</a:t>
            </a:r>
            <a:r>
              <a:rPr lang="en-US" dirty="0"/>
              <a:t> </a:t>
            </a:r>
            <a:r>
              <a:rPr lang="en-US" dirty="0" err="1"/>
              <a:t>viverra</a:t>
            </a:r>
            <a:r>
              <a:rPr lang="en-US" dirty="0"/>
              <a:t> quam. Lorem ipsum </a:t>
            </a:r>
            <a:r>
              <a:rPr lang="en-US" dirty="0" err="1"/>
              <a:t>dolorsita</a:t>
            </a:r>
            <a:r>
              <a:rPr lang="en-US" dirty="0"/>
              <a:t> </a:t>
            </a:r>
            <a:r>
              <a:rPr lang="en-US" dirty="0" err="1"/>
              <a:t>metwerti</a:t>
            </a:r>
            <a:r>
              <a:rPr lang="uk-UA" dirty="0"/>
              <a:t> </a:t>
            </a:r>
            <a:r>
              <a:rPr lang="en-US" dirty="0" err="1"/>
              <a:t>powero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a:t>
            </a:r>
            <a:r>
              <a:rPr lang="en-US" dirty="0"/>
              <a:t> </a:t>
            </a:r>
            <a:r>
              <a:rPr lang="en-US" dirty="0" err="1"/>
              <a:t>gelitase</a:t>
            </a:r>
            <a:r>
              <a:rPr lang="en-US" dirty="0"/>
              <a:t>. </a:t>
            </a:r>
            <a:r>
              <a:rPr lang="en-US" dirty="0" err="1"/>
              <a:t>Donec</a:t>
            </a:r>
            <a:r>
              <a:rPr lang="en-US" dirty="0"/>
              <a:t> ret dolor </a:t>
            </a:r>
            <a:r>
              <a:rPr lang="en-US" dirty="0" err="1"/>
              <a:t>poritop</a:t>
            </a:r>
            <a:r>
              <a:rPr lang="en-US" dirty="0"/>
              <a:t> </a:t>
            </a:r>
            <a:r>
              <a:rPr lang="en-US" dirty="0" err="1"/>
              <a:t>imperdiet</a:t>
            </a:r>
            <a:r>
              <a:rPr lang="en-US" dirty="0"/>
              <a:t>, </a:t>
            </a:r>
            <a:r>
              <a:rPr lang="en-US" dirty="0" err="1"/>
              <a:t>exuts</a:t>
            </a:r>
            <a:br>
              <a:rPr lang="en-US" dirty="0"/>
            </a:br>
            <a:r>
              <a:rPr lang="en-US" dirty="0" err="1"/>
              <a:t>tinocidu</a:t>
            </a:r>
            <a:r>
              <a:rPr lang="en-US" dirty="0"/>
              <a:t> </a:t>
            </a:r>
            <a:r>
              <a:rPr lang="en-US" dirty="0" err="1"/>
              <a:t>ntullam</a:t>
            </a:r>
            <a:r>
              <a:rPr lang="en-US" dirty="0"/>
              <a:t> </a:t>
            </a:r>
            <a:r>
              <a:rPr lang="en-US" dirty="0" err="1"/>
              <a:t>congu</a:t>
            </a:r>
            <a:r>
              <a:rPr lang="en-US" dirty="0"/>
              <a:t> </a:t>
            </a:r>
            <a:r>
              <a:rPr lang="en-US" dirty="0" err="1"/>
              <a:t>eliterodi</a:t>
            </a:r>
            <a:r>
              <a:rPr lang="en-US" dirty="0"/>
              <a:t> </a:t>
            </a:r>
            <a:r>
              <a:rPr lang="en-US" dirty="0" err="1"/>
              <a:t>enan</a:t>
            </a:r>
            <a:r>
              <a:rPr lang="en-US" dirty="0"/>
              <a:t>. </a:t>
            </a:r>
            <a:r>
              <a:rPr lang="en-US" dirty="0" err="1"/>
              <a:t>Phasellus</a:t>
            </a:r>
            <a:r>
              <a:rPr lang="en-US" dirty="0"/>
              <a:t> </a:t>
            </a:r>
            <a:r>
              <a:rPr lang="en-US" dirty="0" err="1"/>
              <a:t>ullamcorper</a:t>
            </a:r>
            <a:r>
              <a:rPr lang="en-US" dirty="0"/>
              <a:t> </a:t>
            </a:r>
            <a:r>
              <a:rPr lang="en-US" dirty="0" err="1"/>
              <a:t>augureter</a:t>
            </a:r>
            <a:r>
              <a:rPr lang="en-US" dirty="0"/>
              <a:t> </a:t>
            </a:r>
            <a:r>
              <a:rPr lang="en-US" dirty="0" err="1"/>
              <a:t>weraso</a:t>
            </a:r>
            <a:r>
              <a:rPr lang="en-US" dirty="0"/>
              <a:t> </a:t>
            </a:r>
            <a:r>
              <a:rPr lang="en-US" dirty="0" err="1"/>
              <a:t>pometupo</a:t>
            </a:r>
            <a:r>
              <a:rPr lang="en-US" dirty="0"/>
              <a:t> </a:t>
            </a:r>
            <a:r>
              <a:rPr lang="en-US" dirty="0" err="1"/>
              <a:t>aucto</a:t>
            </a:r>
            <a:r>
              <a:rPr lang="en-US" dirty="0"/>
              <a:t> </a:t>
            </a:r>
            <a:r>
              <a:rPr lang="en-US" dirty="0" err="1"/>
              <a:t>maximures</a:t>
            </a:r>
            <a:r>
              <a:rPr lang="en-US" dirty="0"/>
              <a:t> </a:t>
            </a:r>
            <a:r>
              <a:rPr lang="en-US" dirty="0" err="1"/>
              <a:t>rewtop</a:t>
            </a:r>
            <a:r>
              <a:rPr lang="en-US" dirty="0"/>
              <a:t> cons </a:t>
            </a:r>
            <a:r>
              <a:rPr lang="en-US" dirty="0" err="1"/>
              <a:t>ceturew</a:t>
            </a:r>
            <a:r>
              <a:rPr lang="en-US" dirty="0"/>
              <a:t> </a:t>
            </a:r>
            <a:r>
              <a:rPr lang="en-US" dirty="0" err="1"/>
              <a:t>adipiscing</a:t>
            </a:r>
            <a:r>
              <a:rPr lang="en-US" dirty="0"/>
              <a:t> </a:t>
            </a:r>
            <a:r>
              <a:rPr lang="en-US" dirty="0" err="1"/>
              <a:t>urm</a:t>
            </a:r>
            <a:r>
              <a:rPr lang="en-US" dirty="0"/>
              <a:t> </a:t>
            </a:r>
            <a:r>
              <a:rPr lang="en-US" dirty="0" err="1"/>
              <a:t>sua</a:t>
            </a:r>
            <a:r>
              <a:rPr lang="en-US" dirty="0"/>
              <a:t> in</a:t>
            </a:r>
            <a:r>
              <a:rPr lang="uk-UA" dirty="0"/>
              <a:t> </a:t>
            </a:r>
            <a:r>
              <a:rPr lang="en-US" dirty="0" err="1"/>
              <a:t>terdum</a:t>
            </a:r>
            <a:r>
              <a:rPr lang="en-US" dirty="0"/>
              <a:t> </a:t>
            </a:r>
            <a:r>
              <a:rPr lang="en-US" dirty="0" err="1"/>
              <a:t>scelerisqu</a:t>
            </a:r>
            <a:r>
              <a:rPr lang="en-US" dirty="0"/>
              <a:t> </a:t>
            </a:r>
            <a:r>
              <a:rPr lang="en-US" dirty="0" err="1"/>
              <a:t>imperdit</a:t>
            </a:r>
            <a:r>
              <a:rPr lang="en-US" dirty="0"/>
              <a:t> </a:t>
            </a:r>
            <a:r>
              <a:rPr lang="en-US" dirty="0" err="1"/>
              <a:t>eterle</a:t>
            </a:r>
            <a:r>
              <a:rPr lang="en-US" dirty="0"/>
              <a:t>. </a:t>
            </a:r>
            <a:endParaRPr lang="ru-RU" dirty="0"/>
          </a:p>
        </p:txBody>
      </p:sp>
    </p:spTree>
    <p:extLst>
      <p:ext uri="{BB962C8B-B14F-4D97-AF65-F5344CB8AC3E}">
        <p14:creationId xmlns:p14="http://schemas.microsoft.com/office/powerpoint/2010/main" val="3249672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umeric information">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6" name="Text Placeholder 9"/>
          <p:cNvSpPr>
            <a:spLocks noGrp="1"/>
          </p:cNvSpPr>
          <p:nvPr>
            <p:ph type="body" sz="quarter" idx="22" hasCustomPrompt="1"/>
          </p:nvPr>
        </p:nvSpPr>
        <p:spPr>
          <a:xfrm>
            <a:off x="6637228" y="2840839"/>
            <a:ext cx="2874282" cy="438582"/>
          </a:xfrm>
          <a:prstGeom prst="rect">
            <a:avLst/>
          </a:prstGeom>
          <a:noFill/>
        </p:spPr>
        <p:txBody>
          <a:bodyPr wrap="square">
            <a:spAutoFit/>
          </a:bodyPr>
          <a:lstStyle>
            <a:lvl1pPr marL="0" indent="0">
              <a:lnSpc>
                <a:spcPct val="100000"/>
              </a:lnSpc>
              <a:spcBef>
                <a:spcPts val="0"/>
              </a:spcBef>
              <a:buNone/>
              <a:defRPr sz="2250" b="1" cap="all" baseline="0">
                <a:solidFill>
                  <a:schemeClr val="tx2"/>
                </a:solidFill>
                <a:latin typeface="+mj-lt"/>
              </a:defRPr>
            </a:lvl1pPr>
          </a:lstStyle>
          <a:p>
            <a:pPr lvl="0"/>
            <a:r>
              <a:rPr lang="en-US" dirty="0"/>
              <a:t>Global members</a:t>
            </a:r>
          </a:p>
        </p:txBody>
      </p:sp>
      <p:sp>
        <p:nvSpPr>
          <p:cNvPr id="11" name="Text Placeholder 9"/>
          <p:cNvSpPr>
            <a:spLocks noGrp="1"/>
          </p:cNvSpPr>
          <p:nvPr>
            <p:ph type="body" sz="quarter" idx="23" hasCustomPrompt="1"/>
          </p:nvPr>
        </p:nvSpPr>
        <p:spPr>
          <a:xfrm>
            <a:off x="2678202" y="1896128"/>
            <a:ext cx="3957980" cy="1585050"/>
          </a:xfrm>
          <a:prstGeom prst="rect">
            <a:avLst/>
          </a:prstGeom>
          <a:noFill/>
        </p:spPr>
        <p:txBody>
          <a:bodyPr>
            <a:normAutofit/>
          </a:bodyPr>
          <a:lstStyle>
            <a:lvl1pPr marL="0" indent="0">
              <a:lnSpc>
                <a:spcPct val="100000"/>
              </a:lnSpc>
              <a:spcBef>
                <a:spcPts val="0"/>
              </a:spcBef>
              <a:buNone/>
              <a:defRPr sz="10000" b="1" cap="all" baseline="0">
                <a:solidFill>
                  <a:schemeClr val="tx2"/>
                </a:solidFill>
                <a:latin typeface="+mj-lt"/>
              </a:defRPr>
            </a:lvl1pPr>
          </a:lstStyle>
          <a:p>
            <a:pPr lvl="0"/>
            <a:r>
              <a:rPr lang="en-US" dirty="0"/>
              <a:t>259 k</a:t>
            </a:r>
          </a:p>
        </p:txBody>
      </p:sp>
      <p:sp>
        <p:nvSpPr>
          <p:cNvPr id="12" name="Text Placeholder 14"/>
          <p:cNvSpPr>
            <a:spLocks noGrp="1"/>
          </p:cNvSpPr>
          <p:nvPr>
            <p:ph type="body" sz="quarter" idx="24" hasCustomPrompt="1"/>
          </p:nvPr>
        </p:nvSpPr>
        <p:spPr>
          <a:xfrm>
            <a:off x="2678202" y="3460750"/>
            <a:ext cx="6838686" cy="1080294"/>
          </a:xfrm>
          <a:prstGeom prst="rect">
            <a:avLst/>
          </a:prstGeom>
        </p:spPr>
        <p:txBody>
          <a:bodyPr wrap="square">
            <a:spAutoFit/>
          </a:bodyPr>
          <a:lstStyle>
            <a:lvl1pPr marL="0" indent="0">
              <a:lnSpc>
                <a:spcPct val="120000"/>
              </a:lnSpc>
              <a:spcBef>
                <a:spcPts val="0"/>
              </a:spcBef>
              <a:buNone/>
              <a:defRPr sz="1800"/>
            </a:lvl1pPr>
          </a:lstStyle>
          <a:p>
            <a:pPr lvl="0"/>
            <a:r>
              <a:rPr lang="en-US" dirty="0"/>
              <a:t>Percent of people who do not replace their toothbrushes as often as they should. </a:t>
            </a:r>
            <a:r>
              <a:rPr lang="en-US" dirty="0" err="1"/>
              <a:t>Vestib</a:t>
            </a:r>
            <a:r>
              <a:rPr lang="en-US" dirty="0"/>
              <a:t> </a:t>
            </a:r>
            <a:r>
              <a:rPr lang="en-US" dirty="0" err="1"/>
              <a:t>ulumnte</a:t>
            </a:r>
            <a:r>
              <a:rPr lang="en-US" dirty="0"/>
              <a:t> ipsum </a:t>
            </a:r>
            <a:r>
              <a:rPr lang="en-US" dirty="0" err="1"/>
              <a:t>primis</a:t>
            </a:r>
            <a:r>
              <a:rPr lang="en-US" dirty="0"/>
              <a:t> in </a:t>
            </a:r>
            <a:r>
              <a:rPr lang="en-US" dirty="0" err="1"/>
              <a:t>faucibus</a:t>
            </a:r>
            <a:r>
              <a:rPr lang="en-US" dirty="0"/>
              <a:t> </a:t>
            </a:r>
            <a:r>
              <a:rPr lang="en-US" dirty="0" err="1"/>
              <a:t>hasellus</a:t>
            </a:r>
            <a:r>
              <a:rPr lang="en-US" dirty="0"/>
              <a:t>. </a:t>
            </a:r>
            <a:r>
              <a:rPr lang="en-US" dirty="0" err="1"/>
              <a:t>Vestibulum</a:t>
            </a:r>
            <a:r>
              <a:rPr lang="en-US" dirty="0"/>
              <a:t> </a:t>
            </a:r>
            <a:r>
              <a:rPr lang="en-US" dirty="0" err="1"/>
              <a:t>sollicitudintia</a:t>
            </a:r>
            <a:r>
              <a:rPr lang="en-US" dirty="0"/>
              <a:t> </a:t>
            </a:r>
            <a:r>
              <a:rPr lang="en-US" dirty="0" err="1"/>
              <a:t>lacinia</a:t>
            </a:r>
            <a:r>
              <a:rPr lang="en-US" dirty="0"/>
              <a:t> </a:t>
            </a:r>
            <a:r>
              <a:rPr lang="en-US" dirty="0" err="1"/>
              <a:t>fermentum</a:t>
            </a:r>
            <a:r>
              <a:rPr lang="en-US" dirty="0"/>
              <a:t> </a:t>
            </a:r>
            <a:r>
              <a:rPr lang="en-US" dirty="0" err="1"/>
              <a:t>estnon</a:t>
            </a:r>
            <a:r>
              <a:rPr lang="en-US" dirty="0"/>
              <a:t>.</a:t>
            </a:r>
          </a:p>
        </p:txBody>
      </p:sp>
      <p:sp>
        <p:nvSpPr>
          <p:cNvPr id="13" name="Picture Placeholder 12"/>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261471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2" name="Text Placeholder 14"/>
          <p:cNvSpPr>
            <a:spLocks noGrp="1"/>
          </p:cNvSpPr>
          <p:nvPr>
            <p:ph type="body" sz="quarter" idx="24" hasCustomPrompt="1"/>
          </p:nvPr>
        </p:nvSpPr>
        <p:spPr>
          <a:xfrm>
            <a:off x="6636182" y="3701575"/>
            <a:ext cx="4015842" cy="1728935"/>
          </a:xfrm>
          <a:prstGeom prst="rect">
            <a:avLst/>
          </a:prstGeom>
        </p:spPr>
        <p:txBody>
          <a:bodyPr>
            <a:spAutoFit/>
          </a:bodyPr>
          <a:lstStyle>
            <a:lvl1pPr marL="0" indent="0">
              <a:lnSpc>
                <a:spcPct val="120000"/>
              </a:lnSpc>
              <a:spcBef>
                <a:spcPts val="0"/>
              </a:spcBef>
              <a:buNone/>
              <a:defRPr sz="1800"/>
            </a:lvl1pPr>
          </a:lstStyle>
          <a:p>
            <a:pPr lvl="0"/>
            <a:r>
              <a:rPr lang="en-US" dirty="0"/>
              <a:t>Lorem ipsum </a:t>
            </a:r>
            <a:r>
              <a:rPr lang="en-US" dirty="0" err="1"/>
              <a:t>dolorsit</a:t>
            </a:r>
            <a:r>
              <a:rPr lang="en-US" dirty="0"/>
              <a:t> </a:t>
            </a:r>
            <a:r>
              <a:rPr lang="en-US" dirty="0" err="1"/>
              <a:t>amet</a:t>
            </a:r>
            <a:r>
              <a:rPr lang="en-US" dirty="0"/>
              <a:t>, </a:t>
            </a:r>
            <a:r>
              <a:rPr lang="en-US" dirty="0" err="1"/>
              <a:t>consewe</a:t>
            </a:r>
            <a:r>
              <a:rPr lang="en-US" dirty="0"/>
              <a:t> </a:t>
            </a:r>
            <a:r>
              <a:rPr lang="en-US" dirty="0" err="1"/>
              <a:t>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varter</a:t>
            </a:r>
            <a:r>
              <a:rPr lang="en-US" dirty="0"/>
              <a:t> </a:t>
            </a:r>
            <a:r>
              <a:rPr lang="en-US" dirty="0" err="1"/>
              <a:t>snisieros</a:t>
            </a:r>
            <a:r>
              <a:rPr lang="en-US" dirty="0"/>
              <a:t> </a:t>
            </a:r>
            <a:r>
              <a:rPr lang="en-US" dirty="0" err="1"/>
              <a:t>loboportis</a:t>
            </a:r>
            <a:r>
              <a:rPr lang="en-US" dirty="0"/>
              <a:t> </a:t>
            </a:r>
            <a:r>
              <a:rPr lang="en-US" dirty="0" err="1"/>
              <a:t>finibus</a:t>
            </a:r>
            <a:r>
              <a:rPr lang="en-US" dirty="0"/>
              <a:t>. Lorem </a:t>
            </a:r>
            <a:r>
              <a:rPr lang="en-US" dirty="0" err="1"/>
              <a:t>ips</a:t>
            </a:r>
            <a:r>
              <a:rPr lang="en-US" dirty="0"/>
              <a:t> ipsum dolor sit </a:t>
            </a:r>
            <a:r>
              <a:rPr lang="en-US" dirty="0" err="1"/>
              <a:t>amet</a:t>
            </a:r>
            <a:r>
              <a:rPr lang="en-US" dirty="0"/>
              <a:t>, </a:t>
            </a:r>
            <a:r>
              <a:rPr lang="en-US" dirty="0" err="1"/>
              <a:t>consecte</a:t>
            </a:r>
            <a:r>
              <a:rPr lang="en-US" dirty="0"/>
              <a:t> </a:t>
            </a:r>
            <a:r>
              <a:rPr lang="en-US" dirty="0" err="1"/>
              <a:t>tuwert</a:t>
            </a:r>
            <a:r>
              <a:rPr lang="en-US" dirty="0"/>
              <a:t> </a:t>
            </a:r>
            <a:r>
              <a:rPr lang="en-US" dirty="0" err="1"/>
              <a:t>adipiscing</a:t>
            </a:r>
            <a:r>
              <a:rPr lang="en-US" dirty="0"/>
              <a:t> </a:t>
            </a:r>
            <a:r>
              <a:rPr lang="en-US" dirty="0" err="1"/>
              <a:t>elita</a:t>
            </a:r>
            <a:r>
              <a:rPr lang="en-US" dirty="0"/>
              <a:t> </a:t>
            </a:r>
            <a:r>
              <a:rPr lang="en-US" dirty="0" err="1"/>
              <a:t>eros</a:t>
            </a:r>
            <a:r>
              <a:rPr lang="en-US" dirty="0"/>
              <a:t> </a:t>
            </a:r>
            <a:r>
              <a:rPr lang="en-US" dirty="0" err="1"/>
              <a:t>lobortis</a:t>
            </a:r>
            <a:r>
              <a:rPr lang="en-US" dirty="0"/>
              <a:t>.</a:t>
            </a:r>
          </a:p>
        </p:txBody>
      </p:sp>
      <p:sp>
        <p:nvSpPr>
          <p:cNvPr id="9" name="Text Placeholder 9"/>
          <p:cNvSpPr>
            <a:spLocks noGrp="1"/>
          </p:cNvSpPr>
          <p:nvPr>
            <p:ph type="body" sz="quarter" idx="12" hasCustomPrompt="1"/>
          </p:nvPr>
        </p:nvSpPr>
        <p:spPr>
          <a:xfrm>
            <a:off x="6636182" y="1814513"/>
            <a:ext cx="4015842" cy="1692771"/>
          </a:xfrm>
          <a:prstGeom prst="rect">
            <a:avLst/>
          </a:prstGeom>
          <a:noFill/>
        </p:spPr>
        <p:txBody>
          <a:bodyPr>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Annual income</a:t>
            </a:r>
          </a:p>
        </p:txBody>
      </p:sp>
      <p:sp>
        <p:nvSpPr>
          <p:cNvPr id="4" name="Chart Placeholder 3"/>
          <p:cNvSpPr>
            <a:spLocks noGrp="1"/>
          </p:cNvSpPr>
          <p:nvPr>
            <p:ph type="chart" sz="quarter" idx="25"/>
          </p:nvPr>
        </p:nvSpPr>
        <p:spPr>
          <a:xfrm>
            <a:off x="1295485" y="1814513"/>
            <a:ext cx="4010286" cy="3775075"/>
          </a:xfrm>
          <a:prstGeom prst="rect">
            <a:avLst/>
          </a:prstGeom>
        </p:spPr>
        <p:txBody>
          <a:bodyPr anchor="ctr"/>
          <a:lstStyle>
            <a:lvl1pPr marL="0" indent="0" algn="ctr">
              <a:buNone/>
              <a:defRPr sz="900"/>
            </a:lvl1pPr>
          </a:lstStyle>
          <a:p>
            <a:endParaRPr lang="en-US" dirty="0"/>
          </a:p>
        </p:txBody>
      </p:sp>
      <p:sp>
        <p:nvSpPr>
          <p:cNvPr id="13" name="Picture Placeholder 12"/>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4108324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2" name="Text Placeholder 14"/>
          <p:cNvSpPr>
            <a:spLocks noGrp="1"/>
          </p:cNvSpPr>
          <p:nvPr>
            <p:ph type="body" sz="quarter" idx="24" hasCustomPrompt="1"/>
          </p:nvPr>
        </p:nvSpPr>
        <p:spPr>
          <a:xfrm>
            <a:off x="6636182" y="3701575"/>
            <a:ext cx="4690251" cy="1728935"/>
          </a:xfrm>
          <a:prstGeom prst="rect">
            <a:avLst/>
          </a:prstGeom>
        </p:spPr>
        <p:txBody>
          <a:bodyPr>
            <a:spAutoFit/>
          </a:bodyPr>
          <a:lstStyle>
            <a:lvl1pPr marL="0" indent="0">
              <a:lnSpc>
                <a:spcPct val="120000"/>
              </a:lnSpc>
              <a:spcBef>
                <a:spcPts val="0"/>
              </a:spcBef>
              <a:buNone/>
              <a:defRPr sz="1800"/>
            </a:lvl1pPr>
          </a:lstStyle>
          <a:p>
            <a:pPr lvl="0"/>
            <a:r>
              <a:rPr lang="en-US" dirty="0"/>
              <a:t>Lorem ipsum </a:t>
            </a:r>
            <a:r>
              <a:rPr lang="en-US" dirty="0" err="1"/>
              <a:t>dolorsit</a:t>
            </a:r>
            <a:r>
              <a:rPr lang="en-US" dirty="0"/>
              <a:t> </a:t>
            </a:r>
            <a:r>
              <a:rPr lang="en-US" dirty="0" err="1"/>
              <a:t>amet</a:t>
            </a:r>
            <a:r>
              <a:rPr lang="en-US" dirty="0"/>
              <a:t>, </a:t>
            </a:r>
            <a:r>
              <a:rPr lang="en-US" dirty="0" err="1"/>
              <a:t>consewe</a:t>
            </a:r>
            <a:br>
              <a:rPr lang="en-US" dirty="0"/>
            </a:br>
            <a:r>
              <a:rPr lang="en-US" dirty="0" err="1"/>
              <a:t>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varter</a:t>
            </a:r>
            <a:br>
              <a:rPr lang="en-US" dirty="0"/>
            </a:br>
            <a:r>
              <a:rPr lang="en-US" dirty="0" err="1"/>
              <a:t>snisieros</a:t>
            </a:r>
            <a:r>
              <a:rPr lang="en-US" dirty="0"/>
              <a:t> </a:t>
            </a:r>
            <a:r>
              <a:rPr lang="en-US" dirty="0" err="1"/>
              <a:t>loboportis</a:t>
            </a:r>
            <a:r>
              <a:rPr lang="en-US" dirty="0"/>
              <a:t> </a:t>
            </a:r>
            <a:r>
              <a:rPr lang="en-US" dirty="0" err="1"/>
              <a:t>finibus</a:t>
            </a:r>
            <a:r>
              <a:rPr lang="en-US" dirty="0"/>
              <a:t>. Lorem </a:t>
            </a:r>
            <a:r>
              <a:rPr lang="en-US" dirty="0" err="1"/>
              <a:t>ips</a:t>
            </a:r>
            <a:br>
              <a:rPr lang="en-US" dirty="0"/>
            </a:br>
            <a:r>
              <a:rPr lang="en-US" dirty="0"/>
              <a:t>ipsum dolor sit </a:t>
            </a:r>
            <a:r>
              <a:rPr lang="en-US" dirty="0" err="1"/>
              <a:t>amet</a:t>
            </a:r>
            <a:r>
              <a:rPr lang="en-US" dirty="0"/>
              <a:t>, </a:t>
            </a:r>
            <a:r>
              <a:rPr lang="en-US" dirty="0" err="1"/>
              <a:t>consecte</a:t>
            </a:r>
            <a:r>
              <a:rPr lang="en-US" dirty="0"/>
              <a:t> </a:t>
            </a:r>
            <a:r>
              <a:rPr lang="en-US" dirty="0" err="1"/>
              <a:t>tuwert</a:t>
            </a:r>
            <a:br>
              <a:rPr lang="en-US" dirty="0"/>
            </a:br>
            <a:r>
              <a:rPr lang="en-US" dirty="0" err="1"/>
              <a:t>adipiscing</a:t>
            </a:r>
            <a:r>
              <a:rPr lang="en-US" dirty="0"/>
              <a:t> </a:t>
            </a:r>
            <a:r>
              <a:rPr lang="en-US" dirty="0" err="1"/>
              <a:t>elita</a:t>
            </a:r>
            <a:r>
              <a:rPr lang="en-US" dirty="0"/>
              <a:t> </a:t>
            </a:r>
            <a:r>
              <a:rPr lang="en-US" dirty="0" err="1"/>
              <a:t>eros</a:t>
            </a:r>
            <a:r>
              <a:rPr lang="en-US" dirty="0"/>
              <a:t> </a:t>
            </a:r>
            <a:r>
              <a:rPr lang="en-US" dirty="0" err="1"/>
              <a:t>lobortis</a:t>
            </a:r>
            <a:r>
              <a:rPr lang="en-US" dirty="0"/>
              <a:t>.</a:t>
            </a:r>
          </a:p>
        </p:txBody>
      </p:sp>
      <p:sp>
        <p:nvSpPr>
          <p:cNvPr id="9" name="Text Placeholder 9"/>
          <p:cNvSpPr>
            <a:spLocks noGrp="1"/>
          </p:cNvSpPr>
          <p:nvPr>
            <p:ph type="body" sz="quarter" idx="12" hasCustomPrompt="1"/>
          </p:nvPr>
        </p:nvSpPr>
        <p:spPr>
          <a:xfrm>
            <a:off x="6636182" y="1814513"/>
            <a:ext cx="4690250" cy="1692771"/>
          </a:xfrm>
          <a:prstGeom prst="rect">
            <a:avLst/>
          </a:prstGeom>
          <a:noFill/>
        </p:spPr>
        <p:txBody>
          <a:bodyPr>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Spending comparison</a:t>
            </a:r>
          </a:p>
        </p:txBody>
      </p:sp>
      <p:sp>
        <p:nvSpPr>
          <p:cNvPr id="4" name="Chart Placeholder 3"/>
          <p:cNvSpPr>
            <a:spLocks noGrp="1"/>
          </p:cNvSpPr>
          <p:nvPr>
            <p:ph type="chart" sz="quarter" idx="25"/>
          </p:nvPr>
        </p:nvSpPr>
        <p:spPr>
          <a:xfrm>
            <a:off x="1235156" y="1808956"/>
            <a:ext cx="4860448" cy="3509963"/>
          </a:xfrm>
          <a:prstGeom prst="rect">
            <a:avLst/>
          </a:prstGeom>
        </p:spPr>
        <p:txBody>
          <a:bodyPr anchor="ctr"/>
          <a:lstStyle>
            <a:lvl1pPr marL="0" indent="0" algn="ctr">
              <a:buNone/>
              <a:defRPr sz="900"/>
            </a:lvl1pPr>
          </a:lstStyle>
          <a:p>
            <a:endParaRPr lang="en-US" dirty="0"/>
          </a:p>
        </p:txBody>
      </p:sp>
      <p:sp>
        <p:nvSpPr>
          <p:cNvPr id="10" name="Picture Placeholder 9"/>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0600279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2" name="Text Placeholder 14"/>
          <p:cNvSpPr>
            <a:spLocks noGrp="1"/>
          </p:cNvSpPr>
          <p:nvPr>
            <p:ph type="body" sz="quarter" idx="24" hasCustomPrompt="1"/>
          </p:nvPr>
        </p:nvSpPr>
        <p:spPr>
          <a:xfrm>
            <a:off x="6636182" y="3698875"/>
            <a:ext cx="4480687" cy="1728935"/>
          </a:xfrm>
          <a:prstGeom prst="rect">
            <a:avLst/>
          </a:prstGeom>
        </p:spPr>
        <p:txBody>
          <a:bodyPr>
            <a:spAutoFit/>
          </a:bodyPr>
          <a:lstStyle>
            <a:lvl1pPr marL="0" indent="0">
              <a:lnSpc>
                <a:spcPct val="120000"/>
              </a:lnSpc>
              <a:spcBef>
                <a:spcPts val="0"/>
              </a:spcBef>
              <a:buNone/>
              <a:defRPr sz="1800"/>
            </a:lvl1pPr>
          </a:lstStyle>
          <a:p>
            <a:pPr lvl="0"/>
            <a:r>
              <a:rPr lang="en-US" dirty="0"/>
              <a:t>Lorem ipsum </a:t>
            </a:r>
            <a:r>
              <a:rPr lang="en-US" dirty="0" err="1"/>
              <a:t>dolorsit</a:t>
            </a:r>
            <a:r>
              <a:rPr lang="en-US" dirty="0"/>
              <a:t> </a:t>
            </a:r>
            <a:r>
              <a:rPr lang="en-US" dirty="0" err="1"/>
              <a:t>amet</a:t>
            </a:r>
            <a:r>
              <a:rPr lang="en-US" dirty="0"/>
              <a:t>, </a:t>
            </a:r>
            <a:r>
              <a:rPr lang="en-US" dirty="0" err="1"/>
              <a:t>consewe</a:t>
            </a:r>
            <a:br>
              <a:rPr lang="en-US" dirty="0"/>
            </a:br>
            <a:r>
              <a:rPr lang="en-US" dirty="0" err="1"/>
              <a:t>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varter</a:t>
            </a:r>
            <a:br>
              <a:rPr lang="en-US" dirty="0"/>
            </a:br>
            <a:r>
              <a:rPr lang="en-US" dirty="0" err="1"/>
              <a:t>snisieros</a:t>
            </a:r>
            <a:r>
              <a:rPr lang="en-US" dirty="0"/>
              <a:t> </a:t>
            </a:r>
            <a:r>
              <a:rPr lang="en-US" dirty="0" err="1"/>
              <a:t>loboportis</a:t>
            </a:r>
            <a:r>
              <a:rPr lang="en-US" dirty="0"/>
              <a:t> </a:t>
            </a:r>
            <a:r>
              <a:rPr lang="en-US" dirty="0" err="1"/>
              <a:t>finibus</a:t>
            </a:r>
            <a:r>
              <a:rPr lang="en-US" dirty="0"/>
              <a:t>. Lorem </a:t>
            </a:r>
            <a:r>
              <a:rPr lang="en-US" dirty="0" err="1"/>
              <a:t>ips</a:t>
            </a:r>
            <a:br>
              <a:rPr lang="en-US" dirty="0"/>
            </a:br>
            <a:r>
              <a:rPr lang="en-US" dirty="0"/>
              <a:t>ipsum dolor sit </a:t>
            </a:r>
            <a:r>
              <a:rPr lang="en-US" dirty="0" err="1"/>
              <a:t>amet</a:t>
            </a:r>
            <a:r>
              <a:rPr lang="en-US" dirty="0"/>
              <a:t>, </a:t>
            </a:r>
            <a:r>
              <a:rPr lang="en-US" dirty="0" err="1"/>
              <a:t>consecte</a:t>
            </a:r>
            <a:r>
              <a:rPr lang="en-US" dirty="0"/>
              <a:t> </a:t>
            </a:r>
            <a:r>
              <a:rPr lang="en-US" dirty="0" err="1"/>
              <a:t>tuwert</a:t>
            </a:r>
            <a:br>
              <a:rPr lang="en-US" dirty="0"/>
            </a:br>
            <a:r>
              <a:rPr lang="en-US" dirty="0" err="1"/>
              <a:t>adipiscing</a:t>
            </a:r>
            <a:r>
              <a:rPr lang="en-US" dirty="0"/>
              <a:t> </a:t>
            </a:r>
            <a:r>
              <a:rPr lang="en-US" dirty="0" err="1"/>
              <a:t>elita</a:t>
            </a:r>
            <a:r>
              <a:rPr lang="en-US" dirty="0"/>
              <a:t> </a:t>
            </a:r>
            <a:r>
              <a:rPr lang="en-US" dirty="0" err="1"/>
              <a:t>eros</a:t>
            </a:r>
            <a:r>
              <a:rPr lang="en-US" dirty="0"/>
              <a:t> </a:t>
            </a:r>
            <a:r>
              <a:rPr lang="en-US" dirty="0" err="1"/>
              <a:t>lobortis</a:t>
            </a:r>
            <a:r>
              <a:rPr lang="en-US" dirty="0"/>
              <a:t>.</a:t>
            </a:r>
          </a:p>
        </p:txBody>
      </p:sp>
      <p:sp>
        <p:nvSpPr>
          <p:cNvPr id="9" name="Text Placeholder 9"/>
          <p:cNvSpPr>
            <a:spLocks noGrp="1"/>
          </p:cNvSpPr>
          <p:nvPr>
            <p:ph type="body" sz="quarter" idx="12" hasCustomPrompt="1"/>
          </p:nvPr>
        </p:nvSpPr>
        <p:spPr>
          <a:xfrm>
            <a:off x="6636182" y="1814513"/>
            <a:ext cx="4480687" cy="1692771"/>
          </a:xfrm>
          <a:prstGeom prst="rect">
            <a:avLst/>
          </a:prstGeom>
          <a:noFill/>
        </p:spPr>
        <p:txBody>
          <a:bodyPr>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Patient</a:t>
            </a:r>
            <a:br>
              <a:rPr lang="en-US" dirty="0"/>
            </a:br>
            <a:r>
              <a:rPr lang="en-US" dirty="0"/>
              <a:t>increment</a:t>
            </a:r>
          </a:p>
        </p:txBody>
      </p:sp>
      <p:sp>
        <p:nvSpPr>
          <p:cNvPr id="4" name="Chart Placeholder 3"/>
          <p:cNvSpPr>
            <a:spLocks noGrp="1"/>
          </p:cNvSpPr>
          <p:nvPr>
            <p:ph type="chart" sz="quarter" idx="25"/>
          </p:nvPr>
        </p:nvSpPr>
        <p:spPr>
          <a:xfrm>
            <a:off x="1235156" y="1814513"/>
            <a:ext cx="4320662" cy="3504406"/>
          </a:xfrm>
          <a:prstGeom prst="rect">
            <a:avLst/>
          </a:prstGeom>
        </p:spPr>
        <p:txBody>
          <a:bodyPr anchor="ctr"/>
          <a:lstStyle>
            <a:lvl1pPr marL="0" indent="0" algn="ctr">
              <a:buNone/>
              <a:defRPr sz="900"/>
            </a:lvl1pPr>
          </a:lstStyle>
          <a:p>
            <a:endParaRPr lang="en-US" dirty="0"/>
          </a:p>
        </p:txBody>
      </p:sp>
      <p:sp>
        <p:nvSpPr>
          <p:cNvPr id="10" name="Picture Placeholder 9"/>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515965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2" name="Text Placeholder 14"/>
          <p:cNvSpPr>
            <a:spLocks noGrp="1"/>
          </p:cNvSpPr>
          <p:nvPr>
            <p:ph type="body" sz="quarter" idx="24" hasCustomPrompt="1"/>
          </p:nvPr>
        </p:nvSpPr>
        <p:spPr>
          <a:xfrm>
            <a:off x="6636182" y="3698875"/>
            <a:ext cx="4356854" cy="1728935"/>
          </a:xfrm>
          <a:prstGeom prst="rect">
            <a:avLst/>
          </a:prstGeom>
        </p:spPr>
        <p:txBody>
          <a:bodyPr>
            <a:spAutoFit/>
          </a:bodyPr>
          <a:lstStyle>
            <a:lvl1pPr marL="0" indent="0">
              <a:lnSpc>
                <a:spcPct val="120000"/>
              </a:lnSpc>
              <a:spcBef>
                <a:spcPts val="0"/>
              </a:spcBef>
              <a:buNone/>
              <a:defRPr sz="1800"/>
            </a:lvl1pPr>
          </a:lstStyle>
          <a:p>
            <a:pPr lvl="0"/>
            <a:r>
              <a:rPr lang="en-US" dirty="0"/>
              <a:t>Lorem ipsum </a:t>
            </a:r>
            <a:r>
              <a:rPr lang="en-US" dirty="0" err="1"/>
              <a:t>dolorsit</a:t>
            </a:r>
            <a:r>
              <a:rPr lang="en-US" dirty="0"/>
              <a:t> </a:t>
            </a:r>
            <a:r>
              <a:rPr lang="en-US" dirty="0" err="1"/>
              <a:t>amet</a:t>
            </a:r>
            <a:r>
              <a:rPr lang="en-US" dirty="0"/>
              <a:t>, </a:t>
            </a:r>
            <a:r>
              <a:rPr lang="en-US" dirty="0" err="1"/>
              <a:t>consewe</a:t>
            </a:r>
            <a:br>
              <a:rPr lang="en-US" dirty="0"/>
            </a:br>
            <a:r>
              <a:rPr lang="en-US" dirty="0" err="1"/>
              <a:t>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varter</a:t>
            </a:r>
            <a:br>
              <a:rPr lang="en-US" dirty="0"/>
            </a:br>
            <a:r>
              <a:rPr lang="en-US" dirty="0" err="1"/>
              <a:t>snisieros</a:t>
            </a:r>
            <a:r>
              <a:rPr lang="en-US" dirty="0"/>
              <a:t> </a:t>
            </a:r>
            <a:r>
              <a:rPr lang="en-US" dirty="0" err="1"/>
              <a:t>loboportis</a:t>
            </a:r>
            <a:r>
              <a:rPr lang="en-US" dirty="0"/>
              <a:t> </a:t>
            </a:r>
            <a:r>
              <a:rPr lang="en-US" dirty="0" err="1"/>
              <a:t>finibus</a:t>
            </a:r>
            <a:r>
              <a:rPr lang="en-US" dirty="0"/>
              <a:t>. Lorem </a:t>
            </a:r>
            <a:r>
              <a:rPr lang="en-US" dirty="0" err="1"/>
              <a:t>ips</a:t>
            </a:r>
            <a:br>
              <a:rPr lang="en-US" dirty="0"/>
            </a:br>
            <a:r>
              <a:rPr lang="en-US" dirty="0"/>
              <a:t>ipsum dolor sit </a:t>
            </a:r>
            <a:r>
              <a:rPr lang="en-US" dirty="0" err="1"/>
              <a:t>amet</a:t>
            </a:r>
            <a:r>
              <a:rPr lang="en-US" dirty="0"/>
              <a:t>, </a:t>
            </a:r>
            <a:r>
              <a:rPr lang="en-US" dirty="0" err="1"/>
              <a:t>consecte</a:t>
            </a:r>
            <a:r>
              <a:rPr lang="en-US" dirty="0"/>
              <a:t> </a:t>
            </a:r>
            <a:r>
              <a:rPr lang="en-US" dirty="0" err="1"/>
              <a:t>tuwert</a:t>
            </a:r>
            <a:br>
              <a:rPr lang="en-US" dirty="0"/>
            </a:br>
            <a:r>
              <a:rPr lang="en-US" dirty="0" err="1"/>
              <a:t>adipiscing</a:t>
            </a:r>
            <a:r>
              <a:rPr lang="en-US" dirty="0"/>
              <a:t> </a:t>
            </a:r>
            <a:r>
              <a:rPr lang="en-US" dirty="0" err="1"/>
              <a:t>elita</a:t>
            </a:r>
            <a:r>
              <a:rPr lang="en-US" dirty="0"/>
              <a:t> </a:t>
            </a:r>
            <a:r>
              <a:rPr lang="en-US" dirty="0" err="1"/>
              <a:t>eros</a:t>
            </a:r>
            <a:r>
              <a:rPr lang="en-US" dirty="0"/>
              <a:t> </a:t>
            </a:r>
            <a:r>
              <a:rPr lang="en-US" dirty="0" err="1"/>
              <a:t>lobortis</a:t>
            </a:r>
            <a:r>
              <a:rPr lang="en-US" dirty="0"/>
              <a:t>.</a:t>
            </a:r>
          </a:p>
        </p:txBody>
      </p:sp>
      <p:sp>
        <p:nvSpPr>
          <p:cNvPr id="9" name="Text Placeholder 9"/>
          <p:cNvSpPr>
            <a:spLocks noGrp="1"/>
          </p:cNvSpPr>
          <p:nvPr>
            <p:ph type="body" sz="quarter" idx="12" hasCustomPrompt="1"/>
          </p:nvPr>
        </p:nvSpPr>
        <p:spPr>
          <a:xfrm>
            <a:off x="6636182" y="1814513"/>
            <a:ext cx="4356854" cy="1692771"/>
          </a:xfrm>
          <a:prstGeom prst="rect">
            <a:avLst/>
          </a:prstGeom>
          <a:noFill/>
        </p:spPr>
        <p:txBody>
          <a:bodyPr>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Growth graph</a:t>
            </a:r>
          </a:p>
        </p:txBody>
      </p:sp>
      <p:sp>
        <p:nvSpPr>
          <p:cNvPr id="4" name="Chart Placeholder 3"/>
          <p:cNvSpPr>
            <a:spLocks noGrp="1"/>
          </p:cNvSpPr>
          <p:nvPr>
            <p:ph type="chart" sz="quarter" idx="25"/>
          </p:nvPr>
        </p:nvSpPr>
        <p:spPr>
          <a:xfrm>
            <a:off x="1235156" y="1539082"/>
            <a:ext cx="4590555" cy="4320381"/>
          </a:xfrm>
          <a:prstGeom prst="rect">
            <a:avLst/>
          </a:prstGeom>
        </p:spPr>
        <p:txBody>
          <a:bodyPr anchor="ctr"/>
          <a:lstStyle>
            <a:lvl1pPr marL="0" indent="0" algn="ctr">
              <a:buNone/>
              <a:defRPr sz="900"/>
            </a:lvl1pPr>
          </a:lstStyle>
          <a:p>
            <a:endParaRPr lang="en-US" dirty="0"/>
          </a:p>
        </p:txBody>
      </p:sp>
      <p:sp>
        <p:nvSpPr>
          <p:cNvPr id="10" name="Picture Placeholder 9"/>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324441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Chart Placeholder 3"/>
          <p:cNvSpPr>
            <a:spLocks noGrp="1"/>
          </p:cNvSpPr>
          <p:nvPr>
            <p:ph type="chart" sz="quarter" idx="25"/>
          </p:nvPr>
        </p:nvSpPr>
        <p:spPr>
          <a:xfrm>
            <a:off x="2018023" y="1539082"/>
            <a:ext cx="7506189" cy="4320381"/>
          </a:xfrm>
          <a:prstGeom prst="rect">
            <a:avLst/>
          </a:prstGeom>
        </p:spPr>
        <p:txBody>
          <a:bodyPr anchor="ctr"/>
          <a:lstStyle>
            <a:lvl1pPr marL="0" indent="0" algn="ctr">
              <a:buNone/>
              <a:defRPr sz="900"/>
            </a:lvl1pPr>
          </a:lstStyle>
          <a:p>
            <a:endParaRPr lang="en-US" dirty="0"/>
          </a:p>
        </p:txBody>
      </p:sp>
      <p:sp>
        <p:nvSpPr>
          <p:cNvPr id="10" name="Text Placeholder 9"/>
          <p:cNvSpPr>
            <a:spLocks noGrp="1"/>
          </p:cNvSpPr>
          <p:nvPr>
            <p:ph type="body" sz="quarter" idx="22" hasCustomPrompt="1"/>
          </p:nvPr>
        </p:nvSpPr>
        <p:spPr>
          <a:xfrm>
            <a:off x="8334162" y="854413"/>
            <a:ext cx="3162468"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Sales comparison</a:t>
            </a:r>
          </a:p>
        </p:txBody>
      </p:sp>
      <p:sp>
        <p:nvSpPr>
          <p:cNvPr id="11" name="Picture Placeholder 10"/>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893636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rket shar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Chart Placeholder 3"/>
          <p:cNvSpPr>
            <a:spLocks noGrp="1"/>
          </p:cNvSpPr>
          <p:nvPr>
            <p:ph type="chart" sz="quarter" idx="25"/>
          </p:nvPr>
        </p:nvSpPr>
        <p:spPr>
          <a:xfrm>
            <a:off x="5078537" y="1934750"/>
            <a:ext cx="2034132" cy="2034000"/>
          </a:xfrm>
          <a:prstGeom prst="rect">
            <a:avLst/>
          </a:prstGeom>
        </p:spPr>
        <p:txBody>
          <a:bodyPr anchor="ctr"/>
          <a:lstStyle>
            <a:lvl1pPr marL="0" indent="0" algn="ctr">
              <a:buNone/>
              <a:defRPr sz="900"/>
            </a:lvl1pPr>
          </a:lstStyle>
          <a:p>
            <a:endParaRPr lang="en-US" dirty="0"/>
          </a:p>
        </p:txBody>
      </p:sp>
      <p:sp>
        <p:nvSpPr>
          <p:cNvPr id="10" name="Text Placeholder 9"/>
          <p:cNvSpPr>
            <a:spLocks noGrp="1"/>
          </p:cNvSpPr>
          <p:nvPr>
            <p:ph type="body" sz="quarter" idx="22" hasCustomPrompt="1"/>
          </p:nvPr>
        </p:nvSpPr>
        <p:spPr>
          <a:xfrm>
            <a:off x="9000434" y="854413"/>
            <a:ext cx="2496196"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Market share</a:t>
            </a:r>
          </a:p>
        </p:txBody>
      </p:sp>
      <p:sp>
        <p:nvSpPr>
          <p:cNvPr id="7" name="Chart Placeholder 3"/>
          <p:cNvSpPr>
            <a:spLocks noGrp="1"/>
          </p:cNvSpPr>
          <p:nvPr>
            <p:ph type="chart" sz="quarter" idx="26"/>
          </p:nvPr>
        </p:nvSpPr>
        <p:spPr>
          <a:xfrm>
            <a:off x="1260495" y="1934750"/>
            <a:ext cx="2034132" cy="2034000"/>
          </a:xfrm>
          <a:prstGeom prst="rect">
            <a:avLst/>
          </a:prstGeom>
        </p:spPr>
        <p:txBody>
          <a:bodyPr anchor="ctr"/>
          <a:lstStyle>
            <a:lvl1pPr marL="0" indent="0" algn="ctr">
              <a:buNone/>
              <a:defRPr sz="900"/>
            </a:lvl1pPr>
          </a:lstStyle>
          <a:p>
            <a:endParaRPr lang="en-US" dirty="0"/>
          </a:p>
        </p:txBody>
      </p:sp>
      <p:sp>
        <p:nvSpPr>
          <p:cNvPr id="9" name="Chart Placeholder 3"/>
          <p:cNvSpPr>
            <a:spLocks noGrp="1"/>
          </p:cNvSpPr>
          <p:nvPr>
            <p:ph type="chart" sz="quarter" idx="27"/>
          </p:nvPr>
        </p:nvSpPr>
        <p:spPr>
          <a:xfrm>
            <a:off x="8896580" y="1934750"/>
            <a:ext cx="2034132" cy="2034000"/>
          </a:xfrm>
          <a:prstGeom prst="rect">
            <a:avLst/>
          </a:prstGeom>
        </p:spPr>
        <p:txBody>
          <a:bodyPr anchor="ctr"/>
          <a:lstStyle>
            <a:lvl1pPr marL="0" indent="0" algn="ctr">
              <a:buNone/>
              <a:defRPr sz="900"/>
            </a:lvl1pPr>
          </a:lstStyle>
          <a:p>
            <a:endParaRPr lang="en-US" dirty="0"/>
          </a:p>
        </p:txBody>
      </p:sp>
      <p:sp>
        <p:nvSpPr>
          <p:cNvPr id="11" name="Text Placeholder 9"/>
          <p:cNvSpPr>
            <a:spLocks noGrp="1"/>
          </p:cNvSpPr>
          <p:nvPr>
            <p:ph type="body" sz="quarter" idx="28" hasCustomPrompt="1"/>
          </p:nvPr>
        </p:nvSpPr>
        <p:spPr>
          <a:xfrm>
            <a:off x="696599" y="4246039"/>
            <a:ext cx="3239070" cy="461665"/>
          </a:xfrm>
          <a:prstGeom prst="rect">
            <a:avLst/>
          </a:prstGeom>
          <a:noFill/>
        </p:spPr>
        <p:txBody>
          <a:bodyPr wrap="square">
            <a:spAutoFit/>
          </a:bodyPr>
          <a:lstStyle>
            <a:lvl1pPr marL="0" indent="0" algn="l">
              <a:lnSpc>
                <a:spcPct val="100000"/>
              </a:lnSpc>
              <a:spcBef>
                <a:spcPts val="0"/>
              </a:spcBef>
              <a:buNone/>
              <a:defRPr sz="2400" b="1" cap="all" baseline="0">
                <a:solidFill>
                  <a:schemeClr val="tx2"/>
                </a:solidFill>
                <a:latin typeface="+mj-lt"/>
              </a:defRPr>
            </a:lvl1pPr>
          </a:lstStyle>
          <a:p>
            <a:pPr lvl="0"/>
            <a:r>
              <a:rPr lang="en-US" dirty="0"/>
              <a:t>clear direction</a:t>
            </a:r>
          </a:p>
        </p:txBody>
      </p:sp>
      <p:sp>
        <p:nvSpPr>
          <p:cNvPr id="12" name="Text Placeholder 9"/>
          <p:cNvSpPr>
            <a:spLocks noGrp="1"/>
          </p:cNvSpPr>
          <p:nvPr>
            <p:ph type="body" sz="quarter" idx="29" hasCustomPrompt="1"/>
          </p:nvPr>
        </p:nvSpPr>
        <p:spPr>
          <a:xfrm>
            <a:off x="4475851" y="4245150"/>
            <a:ext cx="3240696" cy="461665"/>
          </a:xfrm>
          <a:prstGeom prst="rect">
            <a:avLst/>
          </a:prstGeom>
          <a:noFill/>
        </p:spPr>
        <p:txBody>
          <a:bodyPr wrap="square">
            <a:spAutoFit/>
          </a:bodyPr>
          <a:lstStyle>
            <a:lvl1pPr marL="0" indent="0" algn="l">
              <a:lnSpc>
                <a:spcPct val="100000"/>
              </a:lnSpc>
              <a:spcBef>
                <a:spcPts val="0"/>
              </a:spcBef>
              <a:buNone/>
              <a:defRPr sz="2400" b="1" cap="all" baseline="0">
                <a:solidFill>
                  <a:schemeClr val="tx2"/>
                </a:solidFill>
                <a:latin typeface="+mj-lt"/>
              </a:defRPr>
            </a:lvl1pPr>
          </a:lstStyle>
          <a:p>
            <a:pPr lvl="0"/>
            <a:r>
              <a:rPr lang="en-US" dirty="0"/>
              <a:t>fresh concept</a:t>
            </a:r>
          </a:p>
        </p:txBody>
      </p:sp>
      <p:sp>
        <p:nvSpPr>
          <p:cNvPr id="13" name="Text Placeholder 9"/>
          <p:cNvSpPr>
            <a:spLocks noGrp="1"/>
          </p:cNvSpPr>
          <p:nvPr>
            <p:ph type="body" sz="quarter" idx="30" hasCustomPrompt="1"/>
          </p:nvPr>
        </p:nvSpPr>
        <p:spPr>
          <a:xfrm>
            <a:off x="8256332" y="4245150"/>
            <a:ext cx="3240298" cy="461665"/>
          </a:xfrm>
          <a:prstGeom prst="rect">
            <a:avLst/>
          </a:prstGeom>
          <a:noFill/>
        </p:spPr>
        <p:txBody>
          <a:bodyPr wrap="square">
            <a:spAutoFit/>
          </a:bodyPr>
          <a:lstStyle>
            <a:lvl1pPr marL="0" indent="0">
              <a:lnSpc>
                <a:spcPct val="100000"/>
              </a:lnSpc>
              <a:spcBef>
                <a:spcPts val="0"/>
              </a:spcBef>
              <a:buNone/>
              <a:defRPr sz="2400" b="1" cap="all" baseline="0">
                <a:solidFill>
                  <a:schemeClr val="tx2"/>
                </a:solidFill>
                <a:latin typeface="+mj-lt"/>
              </a:defRPr>
            </a:lvl1pPr>
          </a:lstStyle>
          <a:p>
            <a:pPr lvl="0"/>
            <a:r>
              <a:rPr lang="en-US" dirty="0"/>
              <a:t>creates dialogue</a:t>
            </a:r>
          </a:p>
        </p:txBody>
      </p:sp>
      <p:sp>
        <p:nvSpPr>
          <p:cNvPr id="14" name="Text Placeholder 14"/>
          <p:cNvSpPr>
            <a:spLocks noGrp="1"/>
          </p:cNvSpPr>
          <p:nvPr>
            <p:ph type="body" sz="quarter" idx="24" hasCustomPrompt="1"/>
          </p:nvPr>
        </p:nvSpPr>
        <p:spPr>
          <a:xfrm>
            <a:off x="696599" y="4658996"/>
            <a:ext cx="3239070" cy="731739"/>
          </a:xfrm>
          <a:prstGeom prst="rect">
            <a:avLst/>
          </a:prstGeom>
        </p:spPr>
        <p:txBody>
          <a:bodyPr wrap="square">
            <a:spAutoFit/>
          </a:bodyPr>
          <a:lstStyle>
            <a:lvl1pPr marL="0" indent="0">
              <a:lnSpc>
                <a:spcPct val="120000"/>
              </a:lnSpc>
              <a:spcBef>
                <a:spcPts val="0"/>
              </a:spcBef>
              <a:buNone/>
              <a:defRPr sz="1800"/>
            </a:lvl1pPr>
          </a:lstStyle>
          <a:p>
            <a:pPr lvl="0"/>
            <a:r>
              <a:rPr lang="en-US" dirty="0"/>
              <a:t>Lorem </a:t>
            </a:r>
            <a:r>
              <a:rPr lang="en-US" dirty="0" err="1"/>
              <a:t>ipsumdol</a:t>
            </a:r>
            <a:r>
              <a:rPr lang="en-US" dirty="0"/>
              <a:t> </a:t>
            </a:r>
            <a:r>
              <a:rPr lang="en-US" dirty="0" err="1"/>
              <a:t>orsite</a:t>
            </a:r>
            <a:r>
              <a:rPr lang="en-US" dirty="0"/>
              <a:t> </a:t>
            </a:r>
            <a:r>
              <a:rPr lang="en-US" dirty="0" err="1"/>
              <a:t>riawe</a:t>
            </a:r>
            <a:r>
              <a:rPr lang="en-US" dirty="0"/>
              <a:t> met, </a:t>
            </a:r>
            <a:r>
              <a:rPr lang="en-US" dirty="0" err="1"/>
              <a:t>conocteturpo</a:t>
            </a:r>
            <a:r>
              <a:rPr lang="en-US" dirty="0"/>
              <a:t> rem.</a:t>
            </a:r>
          </a:p>
        </p:txBody>
      </p:sp>
      <p:sp>
        <p:nvSpPr>
          <p:cNvPr id="16" name="Text Placeholder 14"/>
          <p:cNvSpPr>
            <a:spLocks noGrp="1"/>
          </p:cNvSpPr>
          <p:nvPr>
            <p:ph type="body" sz="quarter" idx="31" hasCustomPrompt="1"/>
          </p:nvPr>
        </p:nvSpPr>
        <p:spPr>
          <a:xfrm>
            <a:off x="4475851" y="4681126"/>
            <a:ext cx="3240696"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Etia</a:t>
            </a:r>
            <a:r>
              <a:rPr lang="en-US" dirty="0"/>
              <a:t> </a:t>
            </a:r>
            <a:r>
              <a:rPr lang="en-US" dirty="0" err="1"/>
              <a:t>lacinia</a:t>
            </a:r>
            <a:r>
              <a:rPr lang="en-US" dirty="0"/>
              <a:t> </a:t>
            </a:r>
            <a:r>
              <a:rPr lang="en-US" dirty="0" err="1"/>
              <a:t>fermentum</a:t>
            </a:r>
            <a:r>
              <a:rPr lang="en-US" dirty="0"/>
              <a:t> estop</a:t>
            </a:r>
            <a:br>
              <a:rPr lang="en-US" dirty="0"/>
            </a:br>
            <a:r>
              <a:rPr lang="en-US" dirty="0"/>
              <a:t>non </a:t>
            </a:r>
            <a:r>
              <a:rPr lang="en-US" dirty="0" err="1"/>
              <a:t>lobaecnas</a:t>
            </a:r>
            <a:r>
              <a:rPr lang="en-US" dirty="0"/>
              <a:t> </a:t>
            </a:r>
            <a:r>
              <a:rPr lang="en-US" dirty="0" err="1"/>
              <a:t>ren</a:t>
            </a:r>
            <a:r>
              <a:rPr lang="en-US" dirty="0"/>
              <a:t> </a:t>
            </a:r>
            <a:r>
              <a:rPr lang="en-US" dirty="0" err="1"/>
              <a:t>ctetura</a:t>
            </a:r>
            <a:r>
              <a:rPr lang="en-US" dirty="0"/>
              <a:t>.</a:t>
            </a:r>
          </a:p>
        </p:txBody>
      </p:sp>
      <p:sp>
        <p:nvSpPr>
          <p:cNvPr id="18" name="Text Placeholder 14"/>
          <p:cNvSpPr>
            <a:spLocks noGrp="1"/>
          </p:cNvSpPr>
          <p:nvPr>
            <p:ph type="body" sz="quarter" idx="32" hasCustomPrompt="1"/>
          </p:nvPr>
        </p:nvSpPr>
        <p:spPr>
          <a:xfrm>
            <a:off x="8256331" y="4681126"/>
            <a:ext cx="3240299"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a:t>
            </a:r>
            <a:r>
              <a:rPr lang="en-US" dirty="0"/>
              <a:t> </a:t>
            </a:r>
            <a:r>
              <a:rPr lang="en-US" dirty="0" err="1"/>
              <a:t>rewt</a:t>
            </a:r>
            <a:r>
              <a:rPr lang="en-US" dirty="0"/>
              <a:t> </a:t>
            </a:r>
            <a:r>
              <a:rPr lang="en-US" dirty="0" err="1"/>
              <a:t>oprdi</a:t>
            </a:r>
            <a:r>
              <a:rPr lang="en-US" dirty="0"/>
              <a:t> </a:t>
            </a:r>
            <a:r>
              <a:rPr lang="en-US" dirty="0" err="1"/>
              <a:t>etlectus</a:t>
            </a:r>
            <a:r>
              <a:rPr lang="en-US" dirty="0"/>
              <a:t>, </a:t>
            </a:r>
            <a:r>
              <a:rPr lang="en-US" dirty="0" err="1"/>
              <a:t>sitamih</a:t>
            </a:r>
            <a:r>
              <a:rPr lang="en-US" dirty="0"/>
              <a:t> </a:t>
            </a:r>
            <a:r>
              <a:rPr lang="en-US" dirty="0" err="1"/>
              <a:t>raesent</a:t>
            </a:r>
            <a:r>
              <a:rPr lang="en-US" dirty="0"/>
              <a:t>.</a:t>
            </a:r>
          </a:p>
        </p:txBody>
      </p:sp>
      <p:sp>
        <p:nvSpPr>
          <p:cNvPr id="19" name="Picture Placeholder 18"/>
          <p:cNvSpPr>
            <a:spLocks noGrp="1"/>
          </p:cNvSpPr>
          <p:nvPr>
            <p:ph type="pic" sz="quarter" idx="33"/>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085271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st of item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0" name="Text Placeholder 9"/>
          <p:cNvSpPr>
            <a:spLocks noGrp="1"/>
          </p:cNvSpPr>
          <p:nvPr>
            <p:ph type="body" sz="quarter" idx="22" hasCustomPrompt="1"/>
          </p:nvPr>
        </p:nvSpPr>
        <p:spPr>
          <a:xfrm>
            <a:off x="9253965" y="854413"/>
            <a:ext cx="2242665"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List</a:t>
            </a:r>
            <a:r>
              <a:rPr lang="uk-UA" dirty="0"/>
              <a:t> </a:t>
            </a:r>
            <a:r>
              <a:rPr lang="en-US" dirty="0"/>
              <a:t>of items</a:t>
            </a:r>
          </a:p>
        </p:txBody>
      </p:sp>
      <p:sp>
        <p:nvSpPr>
          <p:cNvPr id="13" name="Text Placeholder 9"/>
          <p:cNvSpPr>
            <a:spLocks noGrp="1"/>
          </p:cNvSpPr>
          <p:nvPr>
            <p:ph type="body" sz="quarter" idx="30" hasCustomPrompt="1"/>
          </p:nvPr>
        </p:nvSpPr>
        <p:spPr>
          <a:xfrm>
            <a:off x="695370" y="1934453"/>
            <a:ext cx="1800342" cy="1585050"/>
          </a:xfrm>
          <a:prstGeom prst="rect">
            <a:avLst/>
          </a:prstGeom>
          <a:noFill/>
        </p:spPr>
        <p:txBody>
          <a:bodyPr>
            <a:normAutofit/>
          </a:bodyPr>
          <a:lstStyle>
            <a:lvl1pPr marL="0" indent="0" algn="r">
              <a:lnSpc>
                <a:spcPct val="100000"/>
              </a:lnSpc>
              <a:spcBef>
                <a:spcPts val="0"/>
              </a:spcBef>
              <a:buNone/>
              <a:defRPr sz="10000" b="1" cap="all" baseline="0">
                <a:solidFill>
                  <a:schemeClr val="tx2"/>
                </a:solidFill>
                <a:latin typeface="+mj-lt"/>
              </a:defRPr>
            </a:lvl1pPr>
          </a:lstStyle>
          <a:p>
            <a:pPr lvl="0"/>
            <a:r>
              <a:rPr lang="en-US" dirty="0"/>
              <a:t>01</a:t>
            </a:r>
          </a:p>
        </p:txBody>
      </p:sp>
      <p:sp>
        <p:nvSpPr>
          <p:cNvPr id="14" name="Text Placeholder 14"/>
          <p:cNvSpPr>
            <a:spLocks noGrp="1"/>
          </p:cNvSpPr>
          <p:nvPr>
            <p:ph type="body" sz="quarter" idx="24" hasCustomPrompt="1"/>
          </p:nvPr>
        </p:nvSpPr>
        <p:spPr>
          <a:xfrm>
            <a:off x="2495712" y="2246504"/>
            <a:ext cx="3038673" cy="1396536"/>
          </a:xfrm>
          <a:prstGeom prst="rect">
            <a:avLst/>
          </a:prstGeom>
        </p:spPr>
        <p:txBody>
          <a:bodyPr>
            <a:spAutoFit/>
          </a:bodyPr>
          <a:lstStyle>
            <a:lvl1pPr marL="0" indent="0">
              <a:lnSpc>
                <a:spcPct val="120000"/>
              </a:lnSpc>
              <a:spcBef>
                <a:spcPts val="0"/>
              </a:spcBef>
              <a:buNone/>
              <a:defRPr sz="1800"/>
            </a:lvl1pPr>
          </a:lstStyle>
          <a:p>
            <a:pPr lvl="0"/>
            <a:r>
              <a:rPr lang="en-US" dirty="0" err="1"/>
              <a:t>Vivamus</a:t>
            </a:r>
            <a:r>
              <a:rPr lang="en-US" dirty="0"/>
              <a:t> cursus, </a:t>
            </a:r>
            <a:r>
              <a:rPr lang="en-US" dirty="0" err="1"/>
              <a:t>liberot</a:t>
            </a:r>
            <a:r>
              <a:rPr lang="en-US" dirty="0"/>
              <a:t> </a:t>
            </a:r>
            <a:r>
              <a:rPr lang="en-US" dirty="0" err="1"/>
              <a:t>quis</a:t>
            </a:r>
            <a:r>
              <a:rPr lang="en-US" dirty="0"/>
              <a:t> </a:t>
            </a:r>
            <a:r>
              <a:rPr lang="en-US" dirty="0" err="1"/>
              <a:t>condimen</a:t>
            </a:r>
            <a:r>
              <a:rPr lang="en-US" dirty="0"/>
              <a:t> </a:t>
            </a:r>
            <a:r>
              <a:rPr lang="en-US" dirty="0" err="1"/>
              <a:t>tumpoti</a:t>
            </a:r>
            <a:r>
              <a:rPr lang="en-US" dirty="0"/>
              <a:t> </a:t>
            </a:r>
            <a:r>
              <a:rPr lang="en-US" dirty="0" err="1"/>
              <a:t>dictumpo</a:t>
            </a:r>
            <a:r>
              <a:rPr lang="en-US" dirty="0"/>
              <a:t>, </a:t>
            </a:r>
            <a:r>
              <a:rPr lang="en-US" dirty="0" err="1"/>
              <a:t>dictumre</a:t>
            </a:r>
            <a:r>
              <a:rPr lang="en-US" dirty="0"/>
              <a:t> ante </a:t>
            </a:r>
            <a:r>
              <a:rPr lang="en-US" dirty="0" err="1"/>
              <a:t>maurisop</a:t>
            </a:r>
            <a:endParaRPr lang="en-US" dirty="0"/>
          </a:p>
        </p:txBody>
      </p:sp>
      <p:sp>
        <p:nvSpPr>
          <p:cNvPr id="15" name="Text Placeholder 9"/>
          <p:cNvSpPr>
            <a:spLocks noGrp="1"/>
          </p:cNvSpPr>
          <p:nvPr>
            <p:ph type="body" sz="quarter" idx="31" hasCustomPrompt="1"/>
          </p:nvPr>
        </p:nvSpPr>
        <p:spPr>
          <a:xfrm>
            <a:off x="695370" y="3824371"/>
            <a:ext cx="1800342" cy="1585050"/>
          </a:xfrm>
          <a:prstGeom prst="rect">
            <a:avLst/>
          </a:prstGeom>
          <a:noFill/>
        </p:spPr>
        <p:txBody>
          <a:bodyPr>
            <a:normAutofit/>
          </a:bodyPr>
          <a:lstStyle>
            <a:lvl1pPr marL="0" indent="0" algn="r">
              <a:lnSpc>
                <a:spcPct val="100000"/>
              </a:lnSpc>
              <a:spcBef>
                <a:spcPts val="0"/>
              </a:spcBef>
              <a:buNone/>
              <a:defRPr sz="10000" b="1" cap="all" baseline="0">
                <a:solidFill>
                  <a:schemeClr val="tx2"/>
                </a:solidFill>
                <a:latin typeface="+mj-lt"/>
              </a:defRPr>
            </a:lvl1pPr>
          </a:lstStyle>
          <a:p>
            <a:pPr lvl="0"/>
            <a:r>
              <a:rPr lang="en-US" dirty="0"/>
              <a:t>02</a:t>
            </a:r>
          </a:p>
        </p:txBody>
      </p:sp>
      <p:sp>
        <p:nvSpPr>
          <p:cNvPr id="17" name="Text Placeholder 14"/>
          <p:cNvSpPr>
            <a:spLocks noGrp="1"/>
          </p:cNvSpPr>
          <p:nvPr>
            <p:ph type="body" sz="quarter" idx="32" hasCustomPrompt="1"/>
          </p:nvPr>
        </p:nvSpPr>
        <p:spPr>
          <a:xfrm>
            <a:off x="2495712" y="4136422"/>
            <a:ext cx="3038673" cy="1064137"/>
          </a:xfrm>
          <a:prstGeom prst="rect">
            <a:avLst/>
          </a:prstGeom>
        </p:spPr>
        <p:txBody>
          <a:bodyPr>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consect</a:t>
            </a:r>
            <a:r>
              <a:rPr lang="en-US" dirty="0"/>
              <a:t> </a:t>
            </a:r>
            <a:r>
              <a:rPr lang="en-US" dirty="0" err="1"/>
              <a:t>eturwert</a:t>
            </a:r>
            <a:r>
              <a:rPr lang="en-US" dirty="0"/>
              <a:t> </a:t>
            </a:r>
            <a:r>
              <a:rPr lang="en-US" dirty="0" err="1"/>
              <a:t>adipiscing</a:t>
            </a:r>
            <a:r>
              <a:rPr lang="en-US" dirty="0"/>
              <a:t> </a:t>
            </a:r>
            <a:r>
              <a:rPr lang="en-US" dirty="0" err="1"/>
              <a:t>elit</a:t>
            </a:r>
            <a:r>
              <a:rPr lang="en-US" dirty="0"/>
              <a:t> </a:t>
            </a:r>
            <a:r>
              <a:rPr lang="en-US" dirty="0" err="1"/>
              <a:t>poewr</a:t>
            </a:r>
            <a:r>
              <a:rPr lang="en-US" dirty="0"/>
              <a:t> </a:t>
            </a:r>
            <a:r>
              <a:rPr lang="en-US" dirty="0" err="1"/>
              <a:t>dictumre</a:t>
            </a:r>
            <a:endParaRPr lang="en-US" dirty="0"/>
          </a:p>
        </p:txBody>
      </p:sp>
      <p:sp>
        <p:nvSpPr>
          <p:cNvPr id="19" name="Text Placeholder 9"/>
          <p:cNvSpPr>
            <a:spLocks noGrp="1"/>
          </p:cNvSpPr>
          <p:nvPr>
            <p:ph type="body" sz="quarter" idx="33" hasCustomPrompt="1"/>
          </p:nvPr>
        </p:nvSpPr>
        <p:spPr>
          <a:xfrm>
            <a:off x="6636182" y="1934453"/>
            <a:ext cx="1821775" cy="1585050"/>
          </a:xfrm>
          <a:prstGeom prst="rect">
            <a:avLst/>
          </a:prstGeom>
          <a:noFill/>
        </p:spPr>
        <p:txBody>
          <a:bodyPr>
            <a:normAutofit/>
          </a:bodyPr>
          <a:lstStyle>
            <a:lvl1pPr marL="0" indent="0" algn="r">
              <a:lnSpc>
                <a:spcPct val="100000"/>
              </a:lnSpc>
              <a:spcBef>
                <a:spcPts val="0"/>
              </a:spcBef>
              <a:buNone/>
              <a:defRPr sz="10000" b="1" cap="all" baseline="0">
                <a:solidFill>
                  <a:schemeClr val="tx2"/>
                </a:solidFill>
                <a:latin typeface="+mj-lt"/>
              </a:defRPr>
            </a:lvl1pPr>
          </a:lstStyle>
          <a:p>
            <a:pPr lvl="0"/>
            <a:r>
              <a:rPr lang="en-US" dirty="0"/>
              <a:t>03</a:t>
            </a:r>
          </a:p>
        </p:txBody>
      </p:sp>
      <p:sp>
        <p:nvSpPr>
          <p:cNvPr id="20" name="Text Placeholder 14"/>
          <p:cNvSpPr>
            <a:spLocks noGrp="1"/>
          </p:cNvSpPr>
          <p:nvPr>
            <p:ph type="body" sz="quarter" idx="34" hasCustomPrompt="1"/>
          </p:nvPr>
        </p:nvSpPr>
        <p:spPr>
          <a:xfrm>
            <a:off x="8457957" y="2246504"/>
            <a:ext cx="3038673" cy="1396536"/>
          </a:xfrm>
          <a:prstGeom prst="rect">
            <a:avLst/>
          </a:prstGeom>
        </p:spPr>
        <p:txBody>
          <a:bodyPr>
            <a:spAutoFit/>
          </a:bodyPr>
          <a:lstStyle>
            <a:lvl1pPr marL="0" indent="0">
              <a:lnSpc>
                <a:spcPct val="120000"/>
              </a:lnSpc>
              <a:spcBef>
                <a:spcPts val="0"/>
              </a:spcBef>
              <a:buNone/>
              <a:defRPr sz="1800"/>
            </a:lvl1pPr>
          </a:lstStyle>
          <a:p>
            <a:pPr lvl="0"/>
            <a:r>
              <a:rPr lang="en-US" dirty="0" err="1"/>
              <a:t>Etiam</a:t>
            </a:r>
            <a:r>
              <a:rPr lang="en-US" dirty="0"/>
              <a:t> et semper </a:t>
            </a:r>
            <a:r>
              <a:rPr lang="en-US" dirty="0" err="1"/>
              <a:t>arcu</a:t>
            </a:r>
            <a:r>
              <a:rPr lang="en-US" dirty="0"/>
              <a:t>. </a:t>
            </a:r>
            <a:r>
              <a:rPr lang="en-US" dirty="0" err="1"/>
              <a:t>Quisq</a:t>
            </a:r>
            <a:r>
              <a:rPr lang="en-US" dirty="0"/>
              <a:t> dictum </a:t>
            </a:r>
            <a:r>
              <a:rPr lang="en-US" dirty="0" err="1"/>
              <a:t>dictumre</a:t>
            </a:r>
            <a:r>
              <a:rPr lang="en-US" dirty="0"/>
              <a:t> </a:t>
            </a:r>
            <a:r>
              <a:rPr lang="en-US" dirty="0" err="1"/>
              <a:t>quispo</a:t>
            </a:r>
            <a:r>
              <a:rPr lang="en-US" dirty="0"/>
              <a:t> </a:t>
            </a:r>
            <a:r>
              <a:rPr lang="en-US" dirty="0" err="1"/>
              <a:t>elit</a:t>
            </a:r>
            <a:r>
              <a:rPr lang="en-US" dirty="0"/>
              <a:t> in </a:t>
            </a:r>
            <a:r>
              <a:rPr lang="en-US" dirty="0" err="1"/>
              <a:t>consectetur</a:t>
            </a:r>
            <a:r>
              <a:rPr lang="en-US" dirty="0"/>
              <a:t> </a:t>
            </a:r>
            <a:r>
              <a:rPr lang="en-US" dirty="0" err="1"/>
              <a:t>liberot</a:t>
            </a:r>
            <a:endParaRPr lang="en-US" dirty="0"/>
          </a:p>
        </p:txBody>
      </p:sp>
      <p:sp>
        <p:nvSpPr>
          <p:cNvPr id="21" name="Text Placeholder 9"/>
          <p:cNvSpPr>
            <a:spLocks noGrp="1"/>
          </p:cNvSpPr>
          <p:nvPr>
            <p:ph type="body" sz="quarter" idx="35" hasCustomPrompt="1"/>
          </p:nvPr>
        </p:nvSpPr>
        <p:spPr>
          <a:xfrm>
            <a:off x="6636182" y="3824371"/>
            <a:ext cx="1821775" cy="1585050"/>
          </a:xfrm>
          <a:prstGeom prst="rect">
            <a:avLst/>
          </a:prstGeom>
          <a:noFill/>
        </p:spPr>
        <p:txBody>
          <a:bodyPr>
            <a:normAutofit/>
          </a:bodyPr>
          <a:lstStyle>
            <a:lvl1pPr marL="0" indent="0" algn="r">
              <a:lnSpc>
                <a:spcPct val="100000"/>
              </a:lnSpc>
              <a:spcBef>
                <a:spcPts val="0"/>
              </a:spcBef>
              <a:buNone/>
              <a:defRPr sz="10000" b="1" cap="all" baseline="0">
                <a:solidFill>
                  <a:schemeClr val="tx2"/>
                </a:solidFill>
                <a:latin typeface="+mj-lt"/>
              </a:defRPr>
            </a:lvl1pPr>
          </a:lstStyle>
          <a:p>
            <a:pPr lvl="0"/>
            <a:r>
              <a:rPr lang="en-US" dirty="0"/>
              <a:t>04</a:t>
            </a:r>
          </a:p>
        </p:txBody>
      </p:sp>
      <p:sp>
        <p:nvSpPr>
          <p:cNvPr id="22" name="Text Placeholder 14"/>
          <p:cNvSpPr>
            <a:spLocks noGrp="1"/>
          </p:cNvSpPr>
          <p:nvPr>
            <p:ph type="body" sz="quarter" idx="36" hasCustomPrompt="1"/>
          </p:nvPr>
        </p:nvSpPr>
        <p:spPr>
          <a:xfrm>
            <a:off x="8457957" y="4136422"/>
            <a:ext cx="3038673" cy="1064137"/>
          </a:xfrm>
          <a:prstGeom prst="rect">
            <a:avLst/>
          </a:prstGeom>
        </p:spPr>
        <p:txBody>
          <a:bodyPr>
            <a:spAutoFit/>
          </a:bodyPr>
          <a:lstStyle>
            <a:lvl1pPr marL="0" indent="0">
              <a:lnSpc>
                <a:spcPct val="120000"/>
              </a:lnSpc>
              <a:spcBef>
                <a:spcPts val="0"/>
              </a:spcBef>
              <a:buNone/>
              <a:defRPr sz="1800"/>
            </a:lvl1pPr>
          </a:lstStyle>
          <a:p>
            <a:pPr lvl="0"/>
            <a:r>
              <a:rPr lang="en-US" dirty="0" err="1"/>
              <a:t>Aliquam</a:t>
            </a:r>
            <a:r>
              <a:rPr lang="en-US" dirty="0"/>
              <a:t> </a:t>
            </a:r>
            <a:r>
              <a:rPr lang="en-US" dirty="0" err="1"/>
              <a:t>neque</a:t>
            </a:r>
            <a:r>
              <a:rPr lang="en-US" dirty="0"/>
              <a:t> </a:t>
            </a:r>
            <a:r>
              <a:rPr lang="en-US" dirty="0" err="1"/>
              <a:t>massa</a:t>
            </a:r>
            <a:r>
              <a:rPr lang="en-US" dirty="0"/>
              <a:t>, </a:t>
            </a:r>
            <a:r>
              <a:rPr lang="en-US" dirty="0" err="1"/>
              <a:t>tosit</a:t>
            </a:r>
            <a:r>
              <a:rPr lang="en-US" dirty="0"/>
              <a:t> </a:t>
            </a:r>
            <a:r>
              <a:rPr lang="en-US" dirty="0" err="1"/>
              <a:t>amet</a:t>
            </a:r>
            <a:r>
              <a:rPr lang="en-US" dirty="0"/>
              <a:t> </a:t>
            </a:r>
            <a:r>
              <a:rPr lang="en-US" dirty="0" err="1"/>
              <a:t>erateleifend</a:t>
            </a:r>
            <a:r>
              <a:rPr lang="en-US" dirty="0"/>
              <a:t> ac </a:t>
            </a:r>
            <a:r>
              <a:rPr lang="en-US" dirty="0" err="1"/>
              <a:t>viverra</a:t>
            </a:r>
            <a:r>
              <a:rPr lang="en-US" dirty="0"/>
              <a:t> </a:t>
            </a:r>
            <a:r>
              <a:rPr lang="en-US" dirty="0" err="1"/>
              <a:t>quis</a:t>
            </a:r>
            <a:r>
              <a:rPr lang="en-US" dirty="0"/>
              <a:t>, </a:t>
            </a:r>
            <a:r>
              <a:rPr lang="en-US" dirty="0" err="1"/>
              <a:t>iaculis</a:t>
            </a:r>
            <a:r>
              <a:rPr lang="en-US" dirty="0"/>
              <a:t> </a:t>
            </a:r>
            <a:r>
              <a:rPr lang="en-US" dirty="0" err="1"/>
              <a:t>idonibh</a:t>
            </a:r>
            <a:r>
              <a:rPr lang="en-US" dirty="0"/>
              <a:t> </a:t>
            </a:r>
            <a:r>
              <a:rPr lang="en-US" dirty="0" err="1"/>
              <a:t>werop</a:t>
            </a:r>
            <a:endParaRPr lang="en-US" dirty="0"/>
          </a:p>
        </p:txBody>
      </p:sp>
      <p:sp>
        <p:nvSpPr>
          <p:cNvPr id="23" name="Picture Placeholder 22"/>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92212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0" name="Text Placeholder 9"/>
          <p:cNvSpPr>
            <a:spLocks noGrp="1"/>
          </p:cNvSpPr>
          <p:nvPr>
            <p:ph type="body" sz="quarter" idx="22" hasCustomPrompt="1"/>
          </p:nvPr>
        </p:nvSpPr>
        <p:spPr>
          <a:xfrm>
            <a:off x="7175967" y="1541006"/>
            <a:ext cx="4320663" cy="515526"/>
          </a:xfrm>
          <a:prstGeom prst="rect">
            <a:avLst/>
          </a:prstGeom>
          <a:noFill/>
        </p:spPr>
        <p:txBody>
          <a:bodyPr wrap="square">
            <a:spAutoFit/>
          </a:bodyPr>
          <a:lstStyle>
            <a:lvl1pPr marL="0" indent="0">
              <a:lnSpc>
                <a:spcPct val="100000"/>
              </a:lnSpc>
              <a:spcBef>
                <a:spcPts val="0"/>
              </a:spcBef>
              <a:buNone/>
              <a:defRPr sz="2750" b="1" cap="all" baseline="0">
                <a:solidFill>
                  <a:schemeClr val="tx1"/>
                </a:solidFill>
                <a:latin typeface="+mj-lt"/>
              </a:defRPr>
            </a:lvl1pPr>
          </a:lstStyle>
          <a:p>
            <a:pPr lvl="0"/>
            <a:r>
              <a:rPr lang="en-US" dirty="0"/>
              <a:t>Top quality</a:t>
            </a:r>
          </a:p>
        </p:txBody>
      </p:sp>
      <p:sp>
        <p:nvSpPr>
          <p:cNvPr id="20" name="Text Placeholder 14"/>
          <p:cNvSpPr>
            <a:spLocks noGrp="1"/>
          </p:cNvSpPr>
          <p:nvPr>
            <p:ph type="body" sz="quarter" idx="34" hasCustomPrompt="1"/>
          </p:nvPr>
        </p:nvSpPr>
        <p:spPr>
          <a:xfrm>
            <a:off x="7175967" y="2078832"/>
            <a:ext cx="4320662"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Pellentesque</a:t>
            </a:r>
            <a:r>
              <a:rPr lang="en-US" dirty="0"/>
              <a:t> </a:t>
            </a:r>
            <a:r>
              <a:rPr lang="en-US" dirty="0" err="1"/>
              <a:t>eget</a:t>
            </a:r>
            <a:r>
              <a:rPr lang="en-US" dirty="0"/>
              <a:t> </a:t>
            </a:r>
            <a:r>
              <a:rPr lang="en-US" dirty="0" err="1"/>
              <a:t>nibh</a:t>
            </a:r>
            <a:r>
              <a:rPr lang="en-US" dirty="0"/>
              <a:t> sit </a:t>
            </a:r>
            <a:r>
              <a:rPr lang="en-US" dirty="0" err="1"/>
              <a:t>amet</a:t>
            </a:r>
            <a:r>
              <a:rPr lang="en-US" dirty="0"/>
              <a:t> </a:t>
            </a:r>
            <a:r>
              <a:rPr lang="en-US" dirty="0" err="1"/>
              <a:t>nulla</a:t>
            </a:r>
            <a:r>
              <a:rPr lang="en-US" dirty="0"/>
              <a:t> </a:t>
            </a:r>
            <a:r>
              <a:rPr lang="en-US" dirty="0" err="1"/>
              <a:t>ullamcorper</a:t>
            </a:r>
            <a:r>
              <a:rPr lang="en-US" dirty="0"/>
              <a:t> </a:t>
            </a:r>
            <a:r>
              <a:rPr lang="en-US" dirty="0" err="1"/>
              <a:t>pulvinar</a:t>
            </a:r>
            <a:r>
              <a:rPr lang="en-US" dirty="0"/>
              <a:t> </a:t>
            </a:r>
            <a:r>
              <a:rPr lang="en-US" dirty="0" err="1"/>
              <a:t>amet</a:t>
            </a:r>
            <a:r>
              <a:rPr lang="en-US" dirty="0"/>
              <a:t> sit </a:t>
            </a:r>
            <a:r>
              <a:rPr lang="en-US" dirty="0" err="1"/>
              <a:t>amet</a:t>
            </a:r>
            <a:r>
              <a:rPr lang="en-US" dirty="0"/>
              <a:t>.</a:t>
            </a:r>
          </a:p>
        </p:txBody>
      </p:sp>
      <p:sp>
        <p:nvSpPr>
          <p:cNvPr id="16" name="Text Placeholder 9"/>
          <p:cNvSpPr>
            <a:spLocks noGrp="1"/>
          </p:cNvSpPr>
          <p:nvPr>
            <p:ph type="body" sz="quarter" idx="35" hasCustomPrompt="1"/>
          </p:nvPr>
        </p:nvSpPr>
        <p:spPr>
          <a:xfrm>
            <a:off x="7175967" y="3429000"/>
            <a:ext cx="4320662" cy="515526"/>
          </a:xfrm>
          <a:prstGeom prst="rect">
            <a:avLst/>
          </a:prstGeom>
          <a:noFill/>
        </p:spPr>
        <p:txBody>
          <a:bodyPr wrap="square">
            <a:spAutoFit/>
          </a:bodyPr>
          <a:lstStyle>
            <a:lvl1pPr marL="0" indent="0">
              <a:lnSpc>
                <a:spcPct val="100000"/>
              </a:lnSpc>
              <a:spcBef>
                <a:spcPts val="0"/>
              </a:spcBef>
              <a:buNone/>
              <a:defRPr sz="2750" b="1" cap="all" baseline="0">
                <a:solidFill>
                  <a:schemeClr val="tx1"/>
                </a:solidFill>
                <a:latin typeface="+mj-lt"/>
              </a:defRPr>
            </a:lvl1pPr>
          </a:lstStyle>
          <a:p>
            <a:pPr lvl="0"/>
            <a:r>
              <a:rPr lang="en-US" dirty="0"/>
              <a:t>Best price</a:t>
            </a:r>
          </a:p>
        </p:txBody>
      </p:sp>
      <p:sp>
        <p:nvSpPr>
          <p:cNvPr id="18" name="Text Placeholder 14"/>
          <p:cNvSpPr>
            <a:spLocks noGrp="1"/>
          </p:cNvSpPr>
          <p:nvPr>
            <p:ph type="body" sz="quarter" idx="36" hasCustomPrompt="1"/>
          </p:nvPr>
        </p:nvSpPr>
        <p:spPr>
          <a:xfrm>
            <a:off x="7175967" y="3975139"/>
            <a:ext cx="4320662"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Praesent</a:t>
            </a:r>
            <a:r>
              <a:rPr lang="en-US" dirty="0"/>
              <a:t> </a:t>
            </a:r>
            <a:r>
              <a:rPr lang="en-US" dirty="0" err="1"/>
              <a:t>vel</a:t>
            </a:r>
            <a:r>
              <a:rPr lang="en-US" dirty="0"/>
              <a:t> </a:t>
            </a:r>
            <a:r>
              <a:rPr lang="en-US" dirty="0" err="1"/>
              <a:t>felis</a:t>
            </a:r>
            <a:r>
              <a:rPr lang="en-US" dirty="0"/>
              <a:t> vitae </a:t>
            </a:r>
            <a:r>
              <a:rPr lang="en-US" dirty="0" err="1"/>
              <a:t>metus</a:t>
            </a:r>
            <a:r>
              <a:rPr lang="en-US" dirty="0"/>
              <a:t> </a:t>
            </a:r>
            <a:r>
              <a:rPr lang="en-US" dirty="0" err="1"/>
              <a:t>finibus</a:t>
            </a:r>
            <a:r>
              <a:rPr lang="en-US" dirty="0"/>
              <a:t> </a:t>
            </a:r>
            <a:r>
              <a:rPr lang="en-US" dirty="0" err="1"/>
              <a:t>faucibus</a:t>
            </a:r>
            <a:r>
              <a:rPr lang="en-US" dirty="0"/>
              <a:t>. </a:t>
            </a:r>
            <a:r>
              <a:rPr lang="en-US" dirty="0" err="1"/>
              <a:t>Fusce</a:t>
            </a:r>
            <a:r>
              <a:rPr lang="en-US" dirty="0"/>
              <a:t> ac dictum </a:t>
            </a:r>
            <a:r>
              <a:rPr lang="en-US" dirty="0" err="1"/>
              <a:t>purus</a:t>
            </a:r>
            <a:r>
              <a:rPr lang="en-US" dirty="0"/>
              <a:t>.</a:t>
            </a:r>
          </a:p>
        </p:txBody>
      </p:sp>
      <p:sp>
        <p:nvSpPr>
          <p:cNvPr id="4" name="Picture Placeholder 3"/>
          <p:cNvSpPr>
            <a:spLocks noGrp="1"/>
          </p:cNvSpPr>
          <p:nvPr>
            <p:ph type="pic" sz="quarter" idx="37"/>
          </p:nvPr>
        </p:nvSpPr>
        <p:spPr>
          <a:xfrm>
            <a:off x="424684" y="1808956"/>
            <a:ext cx="5670919" cy="45005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3" name="Picture Placeholder 22"/>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4187097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st of image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8" name="Text Placeholder 14"/>
          <p:cNvSpPr>
            <a:spLocks noGrp="1"/>
          </p:cNvSpPr>
          <p:nvPr>
            <p:ph type="body" sz="quarter" idx="36" hasCustomPrompt="1"/>
          </p:nvPr>
        </p:nvSpPr>
        <p:spPr>
          <a:xfrm>
            <a:off x="695371" y="4779169"/>
            <a:ext cx="3240298" cy="731739"/>
          </a:xfrm>
          <a:prstGeom prst="rect">
            <a:avLst/>
          </a:prstGeom>
        </p:spPr>
        <p:txBody>
          <a:bodyPr wrap="square">
            <a:spAutoFit/>
          </a:bodyPr>
          <a:lstStyle>
            <a:lvl1pPr marL="0" indent="0">
              <a:lnSpc>
                <a:spcPct val="120000"/>
              </a:lnSpc>
              <a:spcBef>
                <a:spcPts val="0"/>
              </a:spcBef>
              <a:buNone/>
              <a:defRPr sz="1800"/>
            </a:lvl1pPr>
          </a:lstStyle>
          <a:p>
            <a:pPr lvl="0"/>
            <a:r>
              <a:rPr lang="en-US" dirty="0"/>
              <a:t>Lorem </a:t>
            </a:r>
            <a:r>
              <a:rPr lang="en-US" dirty="0" err="1"/>
              <a:t>ipsumdol</a:t>
            </a:r>
            <a:r>
              <a:rPr lang="en-US" dirty="0"/>
              <a:t> </a:t>
            </a:r>
            <a:r>
              <a:rPr lang="en-US" dirty="0" err="1"/>
              <a:t>orsite</a:t>
            </a:r>
            <a:r>
              <a:rPr lang="en-US" dirty="0"/>
              <a:t> </a:t>
            </a:r>
            <a:r>
              <a:rPr lang="en-US" dirty="0" err="1"/>
              <a:t>riawe</a:t>
            </a:r>
            <a:r>
              <a:rPr lang="en-US" dirty="0"/>
              <a:t> met, </a:t>
            </a:r>
            <a:r>
              <a:rPr lang="en-US" dirty="0" err="1"/>
              <a:t>conocteturpo</a:t>
            </a:r>
            <a:r>
              <a:rPr lang="en-US" dirty="0"/>
              <a:t> rem.</a:t>
            </a:r>
          </a:p>
        </p:txBody>
      </p:sp>
      <p:sp>
        <p:nvSpPr>
          <p:cNvPr id="4" name="Picture Placeholder 3"/>
          <p:cNvSpPr>
            <a:spLocks noGrp="1"/>
          </p:cNvSpPr>
          <p:nvPr>
            <p:ph type="pic" sz="quarter" idx="37"/>
          </p:nvPr>
        </p:nvSpPr>
        <p:spPr>
          <a:xfrm>
            <a:off x="4475851" y="1539082"/>
            <a:ext cx="2916190" cy="2970212"/>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1" name="Picture Placeholder 3"/>
          <p:cNvSpPr>
            <a:spLocks noGrp="1"/>
          </p:cNvSpPr>
          <p:nvPr>
            <p:ph type="pic" sz="quarter" idx="38"/>
          </p:nvPr>
        </p:nvSpPr>
        <p:spPr>
          <a:xfrm>
            <a:off x="695370" y="1539081"/>
            <a:ext cx="2916190" cy="297021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2" name="Picture Placeholder 3"/>
          <p:cNvSpPr>
            <a:spLocks noGrp="1"/>
          </p:cNvSpPr>
          <p:nvPr>
            <p:ph type="pic" sz="quarter" idx="39"/>
          </p:nvPr>
        </p:nvSpPr>
        <p:spPr>
          <a:xfrm>
            <a:off x="8256331" y="1539081"/>
            <a:ext cx="2916190" cy="297021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3" name="Text Placeholder 14"/>
          <p:cNvSpPr>
            <a:spLocks noGrp="1"/>
          </p:cNvSpPr>
          <p:nvPr>
            <p:ph type="body" sz="quarter" idx="40" hasCustomPrompt="1"/>
          </p:nvPr>
        </p:nvSpPr>
        <p:spPr>
          <a:xfrm>
            <a:off x="4475851" y="4779169"/>
            <a:ext cx="3240298"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Etia</a:t>
            </a:r>
            <a:r>
              <a:rPr lang="en-US" dirty="0"/>
              <a:t> </a:t>
            </a:r>
            <a:r>
              <a:rPr lang="en-US" dirty="0" err="1"/>
              <a:t>lacinia</a:t>
            </a:r>
            <a:r>
              <a:rPr lang="en-US" dirty="0"/>
              <a:t> </a:t>
            </a:r>
            <a:r>
              <a:rPr lang="en-US" dirty="0" err="1"/>
              <a:t>fermentum</a:t>
            </a:r>
            <a:r>
              <a:rPr lang="en-US" dirty="0"/>
              <a:t> estop non </a:t>
            </a:r>
            <a:r>
              <a:rPr lang="en-US" dirty="0" err="1"/>
              <a:t>lobaecnas</a:t>
            </a:r>
            <a:r>
              <a:rPr lang="en-US" dirty="0"/>
              <a:t> </a:t>
            </a:r>
            <a:r>
              <a:rPr lang="en-US" dirty="0" err="1"/>
              <a:t>ren</a:t>
            </a:r>
            <a:r>
              <a:rPr lang="en-US" dirty="0"/>
              <a:t> </a:t>
            </a:r>
            <a:r>
              <a:rPr lang="en-US" dirty="0" err="1"/>
              <a:t>ctetura</a:t>
            </a:r>
            <a:r>
              <a:rPr lang="en-US" dirty="0"/>
              <a:t>.</a:t>
            </a:r>
          </a:p>
        </p:txBody>
      </p:sp>
      <p:sp>
        <p:nvSpPr>
          <p:cNvPr id="14" name="Text Placeholder 14"/>
          <p:cNvSpPr>
            <a:spLocks noGrp="1"/>
          </p:cNvSpPr>
          <p:nvPr>
            <p:ph type="body" sz="quarter" idx="41" hasCustomPrompt="1"/>
          </p:nvPr>
        </p:nvSpPr>
        <p:spPr>
          <a:xfrm>
            <a:off x="8256332" y="4779169"/>
            <a:ext cx="3240298" cy="731739"/>
          </a:xfrm>
          <a:prstGeom prst="rect">
            <a:avLst/>
          </a:prstGeom>
        </p:spPr>
        <p:txBody>
          <a:bodyPr wrap="square">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a:t>
            </a:r>
            <a:r>
              <a:rPr lang="en-US" dirty="0"/>
              <a:t> </a:t>
            </a:r>
            <a:r>
              <a:rPr lang="en-US" dirty="0" err="1"/>
              <a:t>rewt</a:t>
            </a:r>
            <a:r>
              <a:rPr lang="en-US" dirty="0"/>
              <a:t> </a:t>
            </a:r>
            <a:r>
              <a:rPr lang="en-US" dirty="0" err="1"/>
              <a:t>oprdi</a:t>
            </a:r>
            <a:r>
              <a:rPr lang="en-US" dirty="0"/>
              <a:t> </a:t>
            </a:r>
            <a:r>
              <a:rPr lang="en-US" dirty="0" err="1"/>
              <a:t>etlectus</a:t>
            </a:r>
            <a:r>
              <a:rPr lang="en-US" dirty="0"/>
              <a:t>, </a:t>
            </a:r>
            <a:r>
              <a:rPr lang="en-US" dirty="0" err="1"/>
              <a:t>sitamih</a:t>
            </a:r>
            <a:r>
              <a:rPr lang="en-US" dirty="0"/>
              <a:t> </a:t>
            </a:r>
            <a:r>
              <a:rPr lang="en-US" dirty="0" err="1"/>
              <a:t>raesent</a:t>
            </a:r>
            <a:r>
              <a:rPr lang="en-US" dirty="0"/>
              <a:t>.</a:t>
            </a:r>
          </a:p>
        </p:txBody>
      </p:sp>
      <p:sp>
        <p:nvSpPr>
          <p:cNvPr id="15" name="Picture Placeholder 14"/>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10513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and background">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0" y="0"/>
            <a:ext cx="12192000" cy="6858000"/>
          </a:xfrm>
          <a:prstGeom prst="rect">
            <a:avLst/>
          </a:prstGeom>
          <a:pattFill prst="lgCheck">
            <a:fgClr>
              <a:schemeClr val="tx1"/>
            </a:fgClr>
            <a:bgClr>
              <a:schemeClr val="tx1">
                <a:lumMod val="65000"/>
              </a:schemeClr>
            </a:bgClr>
          </a:pattFill>
        </p:spPr>
        <p:txBody>
          <a:bodyPr anchor="ctr"/>
          <a:lstStyle>
            <a:lvl1pPr marL="0" indent="0" algn="ctr">
              <a:buNone/>
              <a:defRPr sz="1600">
                <a:solidFill>
                  <a:schemeClr val="bg2">
                    <a:lumMod val="10000"/>
                  </a:schemeClr>
                </a:solidFill>
              </a:defRPr>
            </a:lvl1pPr>
          </a:lstStyle>
          <a:p>
            <a:endParaRPr lang="ru-RU"/>
          </a:p>
        </p:txBody>
      </p:sp>
      <p:sp>
        <p:nvSpPr>
          <p:cNvPr id="3" name="Slide Number Placeholder 2"/>
          <p:cNvSpPr>
            <a:spLocks noGrp="1"/>
          </p:cNvSpPr>
          <p:nvPr>
            <p:ph type="sldNum" sz="quarter" idx="10"/>
          </p:nvPr>
        </p:nvSpPr>
        <p:spPr/>
        <p:txBody>
          <a:bodyPr/>
          <a:lstStyle/>
          <a:p>
            <a:fld id="{8C87B045-CCC3-4EA6-BDA2-9755BBE9584C}" type="slidenum">
              <a:rPr lang="ru-RU" smtClean="0"/>
              <a:pPr/>
              <a:t>‹#›</a:t>
            </a:fld>
            <a:endParaRPr lang="ru-RU" dirty="0"/>
          </a:p>
        </p:txBody>
      </p:sp>
      <p:sp>
        <p:nvSpPr>
          <p:cNvPr id="4" name="Picture Placeholder 2"/>
          <p:cNvSpPr>
            <a:spLocks noGrp="1"/>
          </p:cNvSpPr>
          <p:nvPr>
            <p:ph type="pic" sz="quarter" idx="11"/>
          </p:nvPr>
        </p:nvSpPr>
        <p:spPr>
          <a:xfrm>
            <a:off x="704896" y="558007"/>
            <a:ext cx="1989129" cy="572400"/>
          </a:xfrm>
          <a:prstGeom prst="rect">
            <a:avLst/>
          </a:prstGeom>
        </p:spPr>
        <p:txBody>
          <a:bodyPr anchor="ctr"/>
          <a:lstStyle>
            <a:lvl1pPr marL="0" indent="0" algn="ctr">
              <a:buNone/>
              <a:defRPr sz="1600">
                <a:solidFill>
                  <a:schemeClr val="bg2">
                    <a:lumMod val="10000"/>
                  </a:schemeClr>
                </a:solidFill>
              </a:defRPr>
            </a:lvl1pPr>
          </a:lstStyle>
          <a:p>
            <a:endParaRPr lang="ru-RU"/>
          </a:p>
        </p:txBody>
      </p:sp>
      <p:sp>
        <p:nvSpPr>
          <p:cNvPr id="5" name="Text Placeholder 3"/>
          <p:cNvSpPr>
            <a:spLocks noGrp="1"/>
          </p:cNvSpPr>
          <p:nvPr>
            <p:ph type="body" sz="quarter" idx="13" hasCustomPrompt="1"/>
          </p:nvPr>
        </p:nvSpPr>
        <p:spPr>
          <a:xfrm>
            <a:off x="2135327" y="1646394"/>
            <a:ext cx="7934923" cy="782266"/>
          </a:xfrm>
          <a:prstGeom prst="rect">
            <a:avLst/>
          </a:prstGeom>
        </p:spPr>
        <p:txBody>
          <a:bodyPr lIns="0" tIns="0" rIns="0" bIns="0">
            <a:spAutoFit/>
          </a:bodyPr>
          <a:lstStyle>
            <a:lvl1pPr marL="0" indent="0" algn="ctr">
              <a:lnSpc>
                <a:spcPts val="6100"/>
              </a:lnSpc>
              <a:spcBef>
                <a:spcPts val="0"/>
              </a:spcBef>
              <a:buNone/>
              <a:defRPr sz="5500" cap="all" baseline="0">
                <a:solidFill>
                  <a:schemeClr val="bg1"/>
                </a:solidFill>
                <a:latin typeface="+mj-lt"/>
              </a:defRPr>
            </a:lvl1pPr>
          </a:lstStyle>
          <a:p>
            <a:pPr lvl="0"/>
            <a:r>
              <a:rPr lang="en-US" dirty="0"/>
              <a:t>Good thinking</a:t>
            </a:r>
            <a:endParaRPr lang="ru-RU" dirty="0"/>
          </a:p>
        </p:txBody>
      </p:sp>
      <p:sp>
        <p:nvSpPr>
          <p:cNvPr id="6" name="Text Placeholder 10"/>
          <p:cNvSpPr>
            <a:spLocks noGrp="1"/>
          </p:cNvSpPr>
          <p:nvPr>
            <p:ph type="body" sz="quarter" idx="20" hasCustomPrompt="1"/>
          </p:nvPr>
        </p:nvSpPr>
        <p:spPr>
          <a:xfrm>
            <a:off x="3026464" y="2722648"/>
            <a:ext cx="6121005" cy="2146215"/>
          </a:xfrm>
          <a:prstGeom prst="rect">
            <a:avLst/>
          </a:prstGeom>
        </p:spPr>
        <p:txBody>
          <a:bodyPr wrap="square" lIns="0" tIns="0" rIns="0" bIns="0" numCol="2" spcCol="936000">
            <a:noAutofit/>
          </a:bodyPr>
          <a:lstStyle>
            <a:lvl1pPr marL="0" marR="0" indent="0" algn="l" defTabSz="914355" rtl="0" eaLnBrk="1" fontAlgn="auto" latinLnBrk="0" hangingPunct="1">
              <a:lnSpc>
                <a:spcPts val="2650"/>
              </a:lnSpc>
              <a:spcBef>
                <a:spcPts val="0"/>
              </a:spcBef>
              <a:spcAft>
                <a:spcPts val="0"/>
              </a:spcAft>
              <a:buClrTx/>
              <a:buSzTx/>
              <a:buFont typeface="Arial" panose="020B0604020202020204" pitchFamily="34" charset="0"/>
              <a:buNone/>
              <a:tabLst/>
              <a:defRPr sz="1800" baseline="0">
                <a:solidFill>
                  <a:schemeClr val="bg1"/>
                </a:solidFill>
              </a:defRPr>
            </a:lvl1pPr>
          </a:lstStyle>
          <a:p>
            <a:pPr lvl="0"/>
            <a:r>
              <a:rPr lang="en-US" dirty="0" err="1"/>
              <a:t>Proino</a:t>
            </a:r>
            <a:r>
              <a:rPr lang="en-US" dirty="0"/>
              <a:t> </a:t>
            </a:r>
            <a:r>
              <a:rPr lang="en-US" dirty="0" err="1"/>
              <a:t>werop</a:t>
            </a:r>
            <a:r>
              <a:rPr lang="en-US" dirty="0"/>
              <a:t> </a:t>
            </a:r>
            <a:r>
              <a:rPr lang="en-US" dirty="0" err="1"/>
              <a:t>aliqueteg</a:t>
            </a:r>
            <a:r>
              <a:rPr lang="en-US" dirty="0"/>
              <a:t> </a:t>
            </a:r>
            <a:r>
              <a:rPr lang="en-US" dirty="0" err="1"/>
              <a:t>terwe</a:t>
            </a:r>
            <a:r>
              <a:rPr lang="en-US" dirty="0"/>
              <a:t> </a:t>
            </a:r>
            <a:r>
              <a:rPr lang="en-US" dirty="0" err="1"/>
              <a:t>mauripo</a:t>
            </a:r>
            <a:r>
              <a:rPr lang="en-US" dirty="0"/>
              <a:t> </a:t>
            </a:r>
            <a:r>
              <a:rPr lang="en-US" dirty="0" err="1"/>
              <a:t>temollis</a:t>
            </a:r>
            <a:r>
              <a:rPr lang="en-US" dirty="0"/>
              <a:t> </a:t>
            </a:r>
            <a:r>
              <a:rPr lang="en-US" dirty="0" err="1"/>
              <a:t>eneanewr</a:t>
            </a:r>
            <a:r>
              <a:rPr lang="en-US" dirty="0"/>
              <a:t> </a:t>
            </a:r>
            <a:r>
              <a:rPr lang="en-US" dirty="0" err="1"/>
              <a:t>viverra</a:t>
            </a:r>
            <a:r>
              <a:rPr lang="en-US" dirty="0"/>
              <a:t> quam. Lorem ipsum </a:t>
            </a:r>
            <a:r>
              <a:rPr lang="en-US" dirty="0" err="1"/>
              <a:t>dolorsita</a:t>
            </a:r>
            <a:r>
              <a:rPr lang="en-US" dirty="0"/>
              <a:t> </a:t>
            </a:r>
            <a:r>
              <a:rPr lang="en-US" dirty="0" err="1"/>
              <a:t>metwerti</a:t>
            </a:r>
            <a:r>
              <a:rPr lang="uk-UA" dirty="0"/>
              <a:t> </a:t>
            </a:r>
            <a:r>
              <a:rPr lang="en-US" dirty="0" err="1"/>
              <a:t>powero</a:t>
            </a:r>
            <a:r>
              <a:rPr lang="en-US" dirty="0"/>
              <a:t> </a:t>
            </a:r>
            <a:r>
              <a:rPr lang="en-US" dirty="0" err="1"/>
              <a:t>rewto</a:t>
            </a:r>
            <a:r>
              <a:rPr lang="en-US" dirty="0"/>
              <a:t> </a:t>
            </a:r>
            <a:r>
              <a:rPr lang="en-US" dirty="0" err="1"/>
              <a:t>consece</a:t>
            </a:r>
            <a:r>
              <a:rPr lang="en-US" dirty="0"/>
              <a:t> </a:t>
            </a:r>
            <a:r>
              <a:rPr lang="en-US" dirty="0" err="1"/>
              <a:t>turew</a:t>
            </a:r>
            <a:r>
              <a:rPr lang="en-US" dirty="0"/>
              <a:t> </a:t>
            </a:r>
            <a:r>
              <a:rPr lang="en-US" dirty="0" err="1"/>
              <a:t>adipiscin</a:t>
            </a:r>
            <a:br>
              <a:rPr lang="en-US" dirty="0"/>
            </a:br>
            <a:r>
              <a:rPr lang="en-US" dirty="0" err="1"/>
              <a:t>gelitase</a:t>
            </a:r>
            <a:r>
              <a:rPr lang="en-US" dirty="0"/>
              <a:t>. </a:t>
            </a:r>
            <a:r>
              <a:rPr lang="en-US" dirty="0" err="1"/>
              <a:t>Donec</a:t>
            </a:r>
            <a:r>
              <a:rPr lang="en-US" dirty="0"/>
              <a:t> ret dolor </a:t>
            </a:r>
            <a:r>
              <a:rPr lang="en-US" dirty="0" err="1"/>
              <a:t>poritop</a:t>
            </a:r>
            <a:r>
              <a:rPr lang="en-US" dirty="0"/>
              <a:t> </a:t>
            </a:r>
            <a:r>
              <a:rPr lang="en-US" dirty="0" err="1"/>
              <a:t>imperdiet</a:t>
            </a:r>
            <a:r>
              <a:rPr lang="en-US" dirty="0"/>
              <a:t>, </a:t>
            </a:r>
            <a:r>
              <a:rPr lang="en-US" dirty="0" err="1"/>
              <a:t>exuts</a:t>
            </a:r>
            <a:r>
              <a:rPr lang="en-US" dirty="0"/>
              <a:t> </a:t>
            </a:r>
            <a:r>
              <a:rPr lang="en-US" dirty="0" err="1"/>
              <a:t>tinocidu</a:t>
            </a:r>
            <a:r>
              <a:rPr lang="en-US" dirty="0"/>
              <a:t> </a:t>
            </a:r>
            <a:r>
              <a:rPr lang="en-US" dirty="0" err="1"/>
              <a:t>ntullam</a:t>
            </a:r>
            <a:r>
              <a:rPr lang="en-US" dirty="0"/>
              <a:t> </a:t>
            </a:r>
            <a:r>
              <a:rPr lang="en-US" dirty="0" err="1"/>
              <a:t>congu</a:t>
            </a:r>
            <a:r>
              <a:rPr lang="en-US" dirty="0"/>
              <a:t> </a:t>
            </a:r>
            <a:r>
              <a:rPr lang="en-US" dirty="0" err="1"/>
              <a:t>eliterodi</a:t>
            </a:r>
            <a:r>
              <a:rPr lang="en-US" dirty="0"/>
              <a:t> </a:t>
            </a:r>
            <a:r>
              <a:rPr lang="en-US" dirty="0" err="1"/>
              <a:t>enan</a:t>
            </a:r>
            <a:r>
              <a:rPr lang="en-US" dirty="0"/>
              <a:t>. </a:t>
            </a:r>
            <a:r>
              <a:rPr lang="en-US" dirty="0" err="1"/>
              <a:t>Phasellus</a:t>
            </a:r>
            <a:r>
              <a:rPr lang="en-US" dirty="0"/>
              <a:t> </a:t>
            </a:r>
            <a:r>
              <a:rPr lang="en-US" dirty="0" err="1"/>
              <a:t>ullamcorper</a:t>
            </a:r>
            <a:r>
              <a:rPr lang="en-US" dirty="0"/>
              <a:t> </a:t>
            </a:r>
            <a:r>
              <a:rPr lang="en-US" dirty="0" err="1"/>
              <a:t>augureter</a:t>
            </a:r>
            <a:r>
              <a:rPr lang="en-US" dirty="0"/>
              <a:t> </a:t>
            </a:r>
            <a:r>
              <a:rPr lang="en-US" dirty="0" err="1"/>
              <a:t>weraso</a:t>
            </a:r>
            <a:r>
              <a:rPr lang="en-US" dirty="0"/>
              <a:t> </a:t>
            </a:r>
            <a:r>
              <a:rPr lang="en-US" dirty="0" err="1"/>
              <a:t>pometupo</a:t>
            </a:r>
            <a:r>
              <a:rPr lang="en-US" dirty="0"/>
              <a:t>. </a:t>
            </a:r>
            <a:endParaRPr lang="ru-RU" dirty="0"/>
          </a:p>
        </p:txBody>
      </p:sp>
    </p:spTree>
    <p:extLst>
      <p:ext uri="{BB962C8B-B14F-4D97-AF65-F5344CB8AC3E}">
        <p14:creationId xmlns:p14="http://schemas.microsoft.com/office/powerpoint/2010/main" val="4955629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8" name="Text Placeholder 14"/>
          <p:cNvSpPr>
            <a:spLocks noGrp="1"/>
          </p:cNvSpPr>
          <p:nvPr>
            <p:ph type="body" sz="quarter" idx="36" hasCustomPrompt="1"/>
          </p:nvPr>
        </p:nvSpPr>
        <p:spPr>
          <a:xfrm>
            <a:off x="1780320" y="4779170"/>
            <a:ext cx="2438559" cy="399340"/>
          </a:xfrm>
          <a:prstGeom prst="rect">
            <a:avLst/>
          </a:prstGeom>
        </p:spPr>
        <p:txBody>
          <a:bodyPr>
            <a:spAutoFit/>
          </a:bodyPr>
          <a:lstStyle>
            <a:lvl1pPr marL="0" indent="0" algn="ctr">
              <a:lnSpc>
                <a:spcPct val="120000"/>
              </a:lnSpc>
              <a:spcBef>
                <a:spcPts val="0"/>
              </a:spcBef>
              <a:buNone/>
              <a:defRPr sz="1800"/>
            </a:lvl1pPr>
          </a:lstStyle>
          <a:p>
            <a:pPr lvl="0"/>
            <a:r>
              <a:rPr lang="en-US" dirty="0"/>
              <a:t>Employee wages</a:t>
            </a:r>
          </a:p>
        </p:txBody>
      </p:sp>
      <p:sp>
        <p:nvSpPr>
          <p:cNvPr id="13" name="Text Placeholder 14"/>
          <p:cNvSpPr>
            <a:spLocks noGrp="1"/>
          </p:cNvSpPr>
          <p:nvPr>
            <p:ph type="body" sz="quarter" idx="40" hasCustomPrompt="1"/>
          </p:nvPr>
        </p:nvSpPr>
        <p:spPr>
          <a:xfrm>
            <a:off x="4876721" y="4779169"/>
            <a:ext cx="2438558" cy="399340"/>
          </a:xfrm>
          <a:prstGeom prst="rect">
            <a:avLst/>
          </a:prstGeom>
        </p:spPr>
        <p:txBody>
          <a:bodyPr>
            <a:spAutoFit/>
          </a:bodyPr>
          <a:lstStyle>
            <a:lvl1pPr marL="0" indent="0" algn="ctr">
              <a:lnSpc>
                <a:spcPct val="120000"/>
              </a:lnSpc>
              <a:spcBef>
                <a:spcPts val="0"/>
              </a:spcBef>
              <a:buNone/>
              <a:defRPr sz="1800"/>
            </a:lvl1pPr>
          </a:lstStyle>
          <a:p>
            <a:pPr lvl="0"/>
            <a:r>
              <a:rPr lang="en-US" dirty="0"/>
              <a:t>System analysis</a:t>
            </a:r>
          </a:p>
        </p:txBody>
      </p:sp>
      <p:sp>
        <p:nvSpPr>
          <p:cNvPr id="14" name="Text Placeholder 14"/>
          <p:cNvSpPr>
            <a:spLocks noGrp="1"/>
          </p:cNvSpPr>
          <p:nvPr>
            <p:ph type="body" sz="quarter" idx="41" hasCustomPrompt="1"/>
          </p:nvPr>
        </p:nvSpPr>
        <p:spPr>
          <a:xfrm>
            <a:off x="8004603" y="4779169"/>
            <a:ext cx="2412465" cy="399340"/>
          </a:xfrm>
          <a:prstGeom prst="rect">
            <a:avLst/>
          </a:prstGeom>
        </p:spPr>
        <p:txBody>
          <a:bodyPr>
            <a:spAutoFit/>
          </a:bodyPr>
          <a:lstStyle>
            <a:lvl1pPr marL="0" indent="0" algn="ctr">
              <a:lnSpc>
                <a:spcPct val="120000"/>
              </a:lnSpc>
              <a:spcBef>
                <a:spcPts val="0"/>
              </a:spcBef>
              <a:buNone/>
              <a:defRPr sz="1800"/>
            </a:lvl1pPr>
          </a:lstStyle>
          <a:p>
            <a:pPr lvl="0"/>
            <a:r>
              <a:rPr lang="en-US" dirty="0"/>
              <a:t>Productivity</a:t>
            </a:r>
          </a:p>
        </p:txBody>
      </p:sp>
      <p:sp>
        <p:nvSpPr>
          <p:cNvPr id="15" name="Text Placeholder 9"/>
          <p:cNvSpPr>
            <a:spLocks noGrp="1"/>
          </p:cNvSpPr>
          <p:nvPr>
            <p:ph type="body" sz="quarter" idx="12" hasCustomPrompt="1"/>
          </p:nvPr>
        </p:nvSpPr>
        <p:spPr>
          <a:xfrm>
            <a:off x="1774941" y="1544638"/>
            <a:ext cx="8615230"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What we do?</a:t>
            </a:r>
          </a:p>
        </p:txBody>
      </p:sp>
      <p:sp>
        <p:nvSpPr>
          <p:cNvPr id="16" name="Picture Placeholder 15"/>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4127145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icing">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8" name="Text Placeholder 14"/>
          <p:cNvSpPr>
            <a:spLocks noGrp="1"/>
          </p:cNvSpPr>
          <p:nvPr>
            <p:ph type="body" sz="quarter" idx="36" hasCustomPrompt="1"/>
          </p:nvPr>
        </p:nvSpPr>
        <p:spPr>
          <a:xfrm>
            <a:off x="695371" y="2886076"/>
            <a:ext cx="3007159" cy="1396536"/>
          </a:xfrm>
          <a:prstGeom prst="rect">
            <a:avLst/>
          </a:prstGeom>
        </p:spPr>
        <p:txBody>
          <a:bodyPr>
            <a:spAutoFit/>
          </a:bodyPr>
          <a:lstStyle>
            <a:lvl1pPr marL="0" indent="0">
              <a:lnSpc>
                <a:spcPct val="120000"/>
              </a:lnSpc>
              <a:spcBef>
                <a:spcPts val="0"/>
              </a:spcBef>
              <a:buNone/>
              <a:defRPr sz="1800"/>
            </a:lvl1pPr>
          </a:lstStyle>
          <a:p>
            <a:pPr lvl="0"/>
            <a:r>
              <a:rPr lang="en-US" dirty="0"/>
              <a:t>Lorem </a:t>
            </a:r>
            <a:r>
              <a:rPr lang="en-US" dirty="0" err="1"/>
              <a:t>ipsumdol</a:t>
            </a:r>
            <a:r>
              <a:rPr lang="en-US" dirty="0"/>
              <a:t> </a:t>
            </a:r>
            <a:r>
              <a:rPr lang="en-US" dirty="0" err="1"/>
              <a:t>orsite</a:t>
            </a:r>
            <a:r>
              <a:rPr lang="en-US" dirty="0"/>
              <a:t> </a:t>
            </a:r>
            <a:r>
              <a:rPr lang="en-US" dirty="0" err="1"/>
              <a:t>riawe</a:t>
            </a:r>
            <a:r>
              <a:rPr lang="en-US" dirty="0"/>
              <a:t> met, </a:t>
            </a:r>
            <a:r>
              <a:rPr lang="en-US" dirty="0" err="1"/>
              <a:t>conocteturpo</a:t>
            </a:r>
            <a:r>
              <a:rPr lang="en-US" dirty="0"/>
              <a:t> </a:t>
            </a:r>
            <a:r>
              <a:rPr lang="en-US" dirty="0" err="1"/>
              <a:t>remsader</a:t>
            </a:r>
            <a:r>
              <a:rPr lang="en-US" dirty="0"/>
              <a:t> </a:t>
            </a:r>
            <a:r>
              <a:rPr lang="en-US" dirty="0" err="1"/>
              <a:t>ctetur</a:t>
            </a:r>
            <a:r>
              <a:rPr lang="en-US" dirty="0"/>
              <a:t> </a:t>
            </a:r>
            <a:r>
              <a:rPr lang="en-US" dirty="0" err="1"/>
              <a:t>adipiscing</a:t>
            </a:r>
            <a:r>
              <a:rPr lang="en-US" dirty="0"/>
              <a:t> </a:t>
            </a:r>
            <a:r>
              <a:rPr lang="en-US" dirty="0" err="1"/>
              <a:t>elitpower</a:t>
            </a:r>
            <a:r>
              <a:rPr lang="en-US" dirty="0"/>
              <a:t>.</a:t>
            </a:r>
          </a:p>
        </p:txBody>
      </p:sp>
      <p:sp>
        <p:nvSpPr>
          <p:cNvPr id="9" name="Text Placeholder 9"/>
          <p:cNvSpPr>
            <a:spLocks noGrp="1"/>
          </p:cNvSpPr>
          <p:nvPr>
            <p:ph type="body" sz="quarter" idx="22" hasCustomPrompt="1"/>
          </p:nvPr>
        </p:nvSpPr>
        <p:spPr>
          <a:xfrm>
            <a:off x="9345080" y="854413"/>
            <a:ext cx="2151550"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Our pricing</a:t>
            </a:r>
          </a:p>
        </p:txBody>
      </p:sp>
      <p:sp>
        <p:nvSpPr>
          <p:cNvPr id="10" name="Text Placeholder 9"/>
          <p:cNvSpPr>
            <a:spLocks noGrp="1"/>
          </p:cNvSpPr>
          <p:nvPr>
            <p:ph type="body" sz="quarter" idx="42" hasCustomPrompt="1"/>
          </p:nvPr>
        </p:nvSpPr>
        <p:spPr>
          <a:xfrm>
            <a:off x="695371" y="2348707"/>
            <a:ext cx="3007159"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basic</a:t>
            </a:r>
          </a:p>
        </p:txBody>
      </p:sp>
      <p:sp>
        <p:nvSpPr>
          <p:cNvPr id="11" name="Text Placeholder 14"/>
          <p:cNvSpPr>
            <a:spLocks noGrp="1"/>
          </p:cNvSpPr>
          <p:nvPr>
            <p:ph type="body" sz="quarter" idx="43" hasCustomPrompt="1"/>
          </p:nvPr>
        </p:nvSpPr>
        <p:spPr>
          <a:xfrm>
            <a:off x="4600875" y="2886076"/>
            <a:ext cx="3007159" cy="1396536"/>
          </a:xfrm>
          <a:prstGeom prst="rect">
            <a:avLst/>
          </a:prstGeom>
        </p:spPr>
        <p:txBody>
          <a:bodyPr>
            <a:spAutoFit/>
          </a:bodyPr>
          <a:lstStyle>
            <a:lvl1pPr marL="0" indent="0">
              <a:lnSpc>
                <a:spcPct val="120000"/>
              </a:lnSpc>
              <a:spcBef>
                <a:spcPts val="0"/>
              </a:spcBef>
              <a:buNone/>
              <a:defRPr sz="1800"/>
            </a:lvl1pPr>
          </a:lstStyle>
          <a:p>
            <a:pPr lvl="0"/>
            <a:r>
              <a:rPr lang="en-US" dirty="0" err="1"/>
              <a:t>Etia</a:t>
            </a:r>
            <a:r>
              <a:rPr lang="en-US" dirty="0"/>
              <a:t> </a:t>
            </a:r>
            <a:r>
              <a:rPr lang="en-US" dirty="0" err="1"/>
              <a:t>lacinia</a:t>
            </a:r>
            <a:r>
              <a:rPr lang="en-US" dirty="0"/>
              <a:t> </a:t>
            </a:r>
            <a:r>
              <a:rPr lang="en-US" dirty="0" err="1"/>
              <a:t>fermentum</a:t>
            </a:r>
            <a:r>
              <a:rPr lang="en-US" dirty="0"/>
              <a:t> estop non </a:t>
            </a:r>
            <a:r>
              <a:rPr lang="en-US" dirty="0" err="1"/>
              <a:t>lobaecnas</a:t>
            </a:r>
            <a:r>
              <a:rPr lang="en-US" dirty="0"/>
              <a:t> </a:t>
            </a:r>
            <a:r>
              <a:rPr lang="en-US" dirty="0" err="1"/>
              <a:t>ren</a:t>
            </a:r>
            <a:r>
              <a:rPr lang="en-US" dirty="0"/>
              <a:t> </a:t>
            </a:r>
            <a:r>
              <a:rPr lang="en-US" dirty="0" err="1"/>
              <a:t>cteturarki</a:t>
            </a:r>
            <a:r>
              <a:rPr lang="en-US" dirty="0"/>
              <a:t> </a:t>
            </a:r>
            <a:r>
              <a:rPr lang="en-US" dirty="0" err="1"/>
              <a:t>ctetur</a:t>
            </a:r>
            <a:r>
              <a:rPr lang="en-US" dirty="0"/>
              <a:t> </a:t>
            </a:r>
            <a:r>
              <a:rPr lang="en-US" dirty="0" err="1"/>
              <a:t>adipiscing</a:t>
            </a:r>
            <a:r>
              <a:rPr lang="en-US" dirty="0"/>
              <a:t> </a:t>
            </a:r>
            <a:r>
              <a:rPr lang="en-US" dirty="0" err="1"/>
              <a:t>elit</a:t>
            </a:r>
            <a:r>
              <a:rPr lang="en-US" dirty="0"/>
              <a:t>. </a:t>
            </a:r>
          </a:p>
        </p:txBody>
      </p:sp>
      <p:sp>
        <p:nvSpPr>
          <p:cNvPr id="12" name="Text Placeholder 9"/>
          <p:cNvSpPr>
            <a:spLocks noGrp="1"/>
          </p:cNvSpPr>
          <p:nvPr>
            <p:ph type="body" sz="quarter" idx="44" hasCustomPrompt="1"/>
          </p:nvPr>
        </p:nvSpPr>
        <p:spPr>
          <a:xfrm>
            <a:off x="4600875" y="2348707"/>
            <a:ext cx="3007159"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Premium</a:t>
            </a:r>
          </a:p>
        </p:txBody>
      </p:sp>
      <p:sp>
        <p:nvSpPr>
          <p:cNvPr id="16" name="Text Placeholder 14"/>
          <p:cNvSpPr>
            <a:spLocks noGrp="1"/>
          </p:cNvSpPr>
          <p:nvPr>
            <p:ph type="body" sz="quarter" idx="45" hasCustomPrompt="1"/>
          </p:nvPr>
        </p:nvSpPr>
        <p:spPr>
          <a:xfrm>
            <a:off x="8489471" y="2886076"/>
            <a:ext cx="3007159" cy="1396536"/>
          </a:xfrm>
          <a:prstGeom prst="rect">
            <a:avLst/>
          </a:prstGeom>
        </p:spPr>
        <p:txBody>
          <a:bodyPr>
            <a:spAutoFit/>
          </a:bodyPr>
          <a:lstStyle>
            <a:lvl1pPr marL="0" indent="0">
              <a:lnSpc>
                <a:spcPct val="120000"/>
              </a:lnSpc>
              <a:spcBef>
                <a:spcPts val="0"/>
              </a:spcBef>
              <a:buNone/>
              <a:defRPr sz="1800"/>
            </a:lvl1pPr>
          </a:lstStyle>
          <a:p>
            <a:pPr lvl="0"/>
            <a:r>
              <a:rPr lang="en-US" dirty="0" err="1"/>
              <a:t>Phasellus</a:t>
            </a:r>
            <a:r>
              <a:rPr lang="en-US" dirty="0"/>
              <a:t> </a:t>
            </a:r>
            <a:r>
              <a:rPr lang="en-US" dirty="0" err="1"/>
              <a:t>impe</a:t>
            </a:r>
            <a:r>
              <a:rPr lang="en-US" dirty="0"/>
              <a:t> </a:t>
            </a:r>
            <a:r>
              <a:rPr lang="en-US" dirty="0" err="1"/>
              <a:t>cteturpower</a:t>
            </a:r>
            <a:r>
              <a:rPr lang="en-US" dirty="0"/>
              <a:t> </a:t>
            </a:r>
            <a:r>
              <a:rPr lang="en-US" dirty="0" err="1"/>
              <a:t>adipiscing</a:t>
            </a:r>
            <a:r>
              <a:rPr lang="en-US" dirty="0"/>
              <a:t> </a:t>
            </a:r>
            <a:r>
              <a:rPr lang="en-US" dirty="0" err="1"/>
              <a:t>elit</a:t>
            </a:r>
            <a:r>
              <a:rPr lang="en-US" dirty="0"/>
              <a:t> </a:t>
            </a:r>
            <a:r>
              <a:rPr lang="en-US" dirty="0" err="1"/>
              <a:t>rewt</a:t>
            </a:r>
            <a:r>
              <a:rPr lang="en-US" dirty="0"/>
              <a:t> </a:t>
            </a:r>
            <a:r>
              <a:rPr lang="en-US" dirty="0" err="1"/>
              <a:t>oprdipog</a:t>
            </a:r>
            <a:r>
              <a:rPr lang="en-US" dirty="0"/>
              <a:t> </a:t>
            </a:r>
            <a:r>
              <a:rPr lang="en-US" dirty="0" err="1"/>
              <a:t>etlectus</a:t>
            </a:r>
            <a:r>
              <a:rPr lang="en-US" dirty="0"/>
              <a:t>, </a:t>
            </a:r>
            <a:r>
              <a:rPr lang="en-US" dirty="0" err="1"/>
              <a:t>sitamih</a:t>
            </a:r>
            <a:r>
              <a:rPr lang="en-US" dirty="0"/>
              <a:t> </a:t>
            </a:r>
            <a:r>
              <a:rPr lang="en-US" dirty="0" err="1"/>
              <a:t>raesent</a:t>
            </a:r>
            <a:r>
              <a:rPr lang="en-US" dirty="0"/>
              <a:t>.</a:t>
            </a:r>
          </a:p>
        </p:txBody>
      </p:sp>
      <p:sp>
        <p:nvSpPr>
          <p:cNvPr id="17" name="Text Placeholder 9"/>
          <p:cNvSpPr>
            <a:spLocks noGrp="1"/>
          </p:cNvSpPr>
          <p:nvPr>
            <p:ph type="body" sz="quarter" idx="46" hasCustomPrompt="1"/>
          </p:nvPr>
        </p:nvSpPr>
        <p:spPr>
          <a:xfrm>
            <a:off x="8489471" y="2348707"/>
            <a:ext cx="3007159" cy="515526"/>
          </a:xfrm>
          <a:prstGeom prst="rect">
            <a:avLst/>
          </a:prstGeom>
          <a:noFill/>
        </p:spPr>
        <p:txBody>
          <a:bodyPr>
            <a:spAutoFit/>
          </a:bodyPr>
          <a:lstStyle>
            <a:lvl1pPr marL="0" indent="0">
              <a:lnSpc>
                <a:spcPct val="100000"/>
              </a:lnSpc>
              <a:spcBef>
                <a:spcPts val="0"/>
              </a:spcBef>
              <a:buNone/>
              <a:defRPr sz="2750" b="1" cap="all" baseline="0">
                <a:solidFill>
                  <a:schemeClr val="tx2"/>
                </a:solidFill>
                <a:latin typeface="+mj-lt"/>
              </a:defRPr>
            </a:lvl1pPr>
          </a:lstStyle>
          <a:p>
            <a:pPr lvl="0"/>
            <a:r>
              <a:rPr lang="en-US" dirty="0"/>
              <a:t>Pro</a:t>
            </a:r>
          </a:p>
        </p:txBody>
      </p:sp>
      <p:sp>
        <p:nvSpPr>
          <p:cNvPr id="19" name="Text Placeholder 9"/>
          <p:cNvSpPr>
            <a:spLocks noGrp="1"/>
          </p:cNvSpPr>
          <p:nvPr>
            <p:ph type="body" sz="quarter" idx="47" hasCustomPrompt="1"/>
          </p:nvPr>
        </p:nvSpPr>
        <p:spPr>
          <a:xfrm>
            <a:off x="695371" y="4239419"/>
            <a:ext cx="3007159" cy="892552"/>
          </a:xfrm>
          <a:prstGeom prst="rect">
            <a:avLst/>
          </a:prstGeom>
          <a:noFill/>
        </p:spPr>
        <p:txBody>
          <a:bodyPr>
            <a:spAutoFit/>
          </a:bodyPr>
          <a:lstStyle>
            <a:lvl1pPr marL="0" indent="0">
              <a:lnSpc>
                <a:spcPct val="100000"/>
              </a:lnSpc>
              <a:spcBef>
                <a:spcPts val="0"/>
              </a:spcBef>
              <a:buNone/>
              <a:defRPr sz="5200" b="1" cap="all" baseline="0">
                <a:solidFill>
                  <a:schemeClr val="tx2"/>
                </a:solidFill>
                <a:latin typeface="+mj-lt"/>
              </a:defRPr>
            </a:lvl1pPr>
          </a:lstStyle>
          <a:p>
            <a:pPr lvl="0"/>
            <a:r>
              <a:rPr lang="en-US" dirty="0"/>
              <a:t>$50</a:t>
            </a:r>
          </a:p>
        </p:txBody>
      </p:sp>
      <p:sp>
        <p:nvSpPr>
          <p:cNvPr id="20" name="Text Placeholder 9"/>
          <p:cNvSpPr>
            <a:spLocks noGrp="1"/>
          </p:cNvSpPr>
          <p:nvPr>
            <p:ph type="body" sz="quarter" idx="48" hasCustomPrompt="1"/>
          </p:nvPr>
        </p:nvSpPr>
        <p:spPr>
          <a:xfrm>
            <a:off x="4600874" y="4239419"/>
            <a:ext cx="3007159" cy="892552"/>
          </a:xfrm>
          <a:prstGeom prst="rect">
            <a:avLst/>
          </a:prstGeom>
          <a:noFill/>
        </p:spPr>
        <p:txBody>
          <a:bodyPr>
            <a:spAutoFit/>
          </a:bodyPr>
          <a:lstStyle>
            <a:lvl1pPr marL="0" indent="0">
              <a:lnSpc>
                <a:spcPct val="100000"/>
              </a:lnSpc>
              <a:spcBef>
                <a:spcPts val="0"/>
              </a:spcBef>
              <a:buNone/>
              <a:defRPr sz="5200" b="1" cap="all" baseline="0">
                <a:solidFill>
                  <a:schemeClr val="tx2"/>
                </a:solidFill>
                <a:latin typeface="+mj-lt"/>
              </a:defRPr>
            </a:lvl1pPr>
          </a:lstStyle>
          <a:p>
            <a:pPr lvl="0"/>
            <a:r>
              <a:rPr lang="en-US" dirty="0"/>
              <a:t>$250</a:t>
            </a:r>
          </a:p>
        </p:txBody>
      </p:sp>
      <p:sp>
        <p:nvSpPr>
          <p:cNvPr id="21" name="Text Placeholder 9"/>
          <p:cNvSpPr>
            <a:spLocks noGrp="1"/>
          </p:cNvSpPr>
          <p:nvPr>
            <p:ph type="body" sz="quarter" idx="49" hasCustomPrompt="1"/>
          </p:nvPr>
        </p:nvSpPr>
        <p:spPr>
          <a:xfrm>
            <a:off x="8489470" y="4239419"/>
            <a:ext cx="3007159" cy="892552"/>
          </a:xfrm>
          <a:prstGeom prst="rect">
            <a:avLst/>
          </a:prstGeom>
          <a:noFill/>
        </p:spPr>
        <p:txBody>
          <a:bodyPr>
            <a:spAutoFit/>
          </a:bodyPr>
          <a:lstStyle>
            <a:lvl1pPr marL="0" indent="0">
              <a:lnSpc>
                <a:spcPct val="100000"/>
              </a:lnSpc>
              <a:spcBef>
                <a:spcPts val="0"/>
              </a:spcBef>
              <a:buNone/>
              <a:defRPr sz="5200" b="1" cap="all" baseline="0">
                <a:solidFill>
                  <a:schemeClr val="tx2"/>
                </a:solidFill>
                <a:latin typeface="+mj-lt"/>
              </a:defRPr>
            </a:lvl1pPr>
          </a:lstStyle>
          <a:p>
            <a:pPr lvl="0"/>
            <a:r>
              <a:rPr lang="en-US" dirty="0"/>
              <a:t>$100</a:t>
            </a:r>
          </a:p>
        </p:txBody>
      </p:sp>
      <p:sp>
        <p:nvSpPr>
          <p:cNvPr id="22" name="Picture Placeholder 21"/>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2252484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ertical tabl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Table Placeholder 3"/>
          <p:cNvSpPr>
            <a:spLocks noGrp="1"/>
          </p:cNvSpPr>
          <p:nvPr>
            <p:ph type="tbl" sz="quarter" idx="16"/>
          </p:nvPr>
        </p:nvSpPr>
        <p:spPr>
          <a:xfrm>
            <a:off x="1774941" y="1808957"/>
            <a:ext cx="8641325" cy="3509963"/>
          </a:xfrm>
          <a:prstGeom prst="rect">
            <a:avLst/>
          </a:prstGeom>
        </p:spPr>
        <p:txBody>
          <a:bodyPr anchor="ctr"/>
          <a:lstStyle>
            <a:lvl1pPr marL="0" indent="0" algn="ctr">
              <a:buNone/>
              <a:defRPr sz="900"/>
            </a:lvl1pPr>
          </a:lstStyle>
          <a:p>
            <a:endParaRPr lang="en-US" dirty="0"/>
          </a:p>
        </p:txBody>
      </p:sp>
      <p:sp>
        <p:nvSpPr>
          <p:cNvPr id="22" name="Picture Placeholder 21"/>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524180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orizontal tabl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4" name="Table Placeholder 3"/>
          <p:cNvSpPr>
            <a:spLocks noGrp="1"/>
          </p:cNvSpPr>
          <p:nvPr>
            <p:ph type="tbl" sz="quarter" idx="16"/>
          </p:nvPr>
        </p:nvSpPr>
        <p:spPr>
          <a:xfrm>
            <a:off x="1774941" y="1808957"/>
            <a:ext cx="8642119" cy="3509963"/>
          </a:xfrm>
          <a:prstGeom prst="rect">
            <a:avLst/>
          </a:prstGeom>
        </p:spPr>
        <p:txBody>
          <a:bodyPr anchor="ctr"/>
          <a:lstStyle>
            <a:lvl1pPr marL="0" indent="0" algn="ctr">
              <a:buNone/>
              <a:defRPr sz="900"/>
            </a:lvl1pPr>
          </a:lstStyle>
          <a:p>
            <a:endParaRPr lang="en-US" dirty="0"/>
          </a:p>
        </p:txBody>
      </p:sp>
      <p:sp>
        <p:nvSpPr>
          <p:cNvPr id="7" name="Picture Placeholder 6"/>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141855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5546568" y="1268412"/>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15</a:t>
            </a:r>
          </a:p>
        </p:txBody>
      </p:sp>
      <p:sp>
        <p:nvSpPr>
          <p:cNvPr id="22" name="Text Placeholder 14"/>
          <p:cNvSpPr>
            <a:spLocks noGrp="1"/>
          </p:cNvSpPr>
          <p:nvPr>
            <p:ph type="body" sz="quarter" idx="23" hasCustomPrompt="1"/>
          </p:nvPr>
        </p:nvSpPr>
        <p:spPr>
          <a:xfrm>
            <a:off x="6899206" y="1461930"/>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a:t>
            </a:r>
            <a:r>
              <a:rPr lang="en-US" dirty="0"/>
              <a:t> </a:t>
            </a:r>
            <a:r>
              <a:rPr lang="en-US" dirty="0" err="1"/>
              <a:t>piscing</a:t>
            </a:r>
            <a:r>
              <a:rPr lang="en-US" dirty="0"/>
              <a:t> </a:t>
            </a:r>
            <a:r>
              <a:rPr lang="en-US" dirty="0" err="1"/>
              <a:t>elit</a:t>
            </a:r>
            <a:r>
              <a:rPr lang="en-US" dirty="0"/>
              <a:t> </a:t>
            </a:r>
            <a:r>
              <a:rPr lang="en-US" dirty="0" err="1"/>
              <a:t>raesent</a:t>
            </a:r>
            <a:r>
              <a:rPr lang="en-US" dirty="0"/>
              <a:t>.</a:t>
            </a:r>
          </a:p>
        </p:txBody>
      </p:sp>
      <p:sp>
        <p:nvSpPr>
          <p:cNvPr id="27" name="Text Placeholder 26"/>
          <p:cNvSpPr>
            <a:spLocks noGrp="1"/>
          </p:cNvSpPr>
          <p:nvPr>
            <p:ph type="body" sz="quarter" idx="29" hasCustomPrompt="1"/>
          </p:nvPr>
        </p:nvSpPr>
        <p:spPr>
          <a:xfrm>
            <a:off x="5546568" y="4517846"/>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17</a:t>
            </a:r>
          </a:p>
        </p:txBody>
      </p:sp>
      <p:sp>
        <p:nvSpPr>
          <p:cNvPr id="26" name="Text Placeholder 25"/>
          <p:cNvSpPr>
            <a:spLocks noGrp="1"/>
          </p:cNvSpPr>
          <p:nvPr>
            <p:ph type="body" sz="quarter" idx="28" hasCustomPrompt="1"/>
          </p:nvPr>
        </p:nvSpPr>
        <p:spPr>
          <a:xfrm>
            <a:off x="5546568" y="2893129"/>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16</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7" hasCustomPrompt="1"/>
          </p:nvPr>
        </p:nvSpPr>
        <p:spPr>
          <a:xfrm>
            <a:off x="5546567" y="3560641"/>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17" name="Text Placeholder 14"/>
          <p:cNvSpPr>
            <a:spLocks noGrp="1"/>
          </p:cNvSpPr>
          <p:nvPr>
            <p:ph type="body" sz="quarter" idx="19" hasCustomPrompt="1"/>
          </p:nvPr>
        </p:nvSpPr>
        <p:spPr>
          <a:xfrm>
            <a:off x="5546567" y="1931744"/>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19" name="Text Placeholder 14"/>
          <p:cNvSpPr>
            <a:spLocks noGrp="1"/>
          </p:cNvSpPr>
          <p:nvPr>
            <p:ph type="body" sz="quarter" idx="21" hasCustomPrompt="1"/>
          </p:nvPr>
        </p:nvSpPr>
        <p:spPr>
          <a:xfrm>
            <a:off x="5555818" y="5189538"/>
            <a:ext cx="1088821"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20" name="Text Placeholder 9"/>
          <p:cNvSpPr>
            <a:spLocks noGrp="1"/>
          </p:cNvSpPr>
          <p:nvPr>
            <p:ph type="body" sz="quarter" idx="12" hasCustomPrompt="1"/>
          </p:nvPr>
        </p:nvSpPr>
        <p:spPr>
          <a:xfrm>
            <a:off x="695371" y="2360613"/>
            <a:ext cx="4057914" cy="892552"/>
          </a:xfrm>
          <a:prstGeom prst="rect">
            <a:avLst/>
          </a:prstGeom>
          <a:noFill/>
        </p:spPr>
        <p:txBody>
          <a:bodyPr>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Timeline</a:t>
            </a:r>
          </a:p>
        </p:txBody>
      </p:sp>
      <p:sp>
        <p:nvSpPr>
          <p:cNvPr id="21" name="Text Placeholder 14"/>
          <p:cNvSpPr>
            <a:spLocks noGrp="1"/>
          </p:cNvSpPr>
          <p:nvPr>
            <p:ph type="body" sz="quarter" idx="22" hasCustomPrompt="1"/>
          </p:nvPr>
        </p:nvSpPr>
        <p:spPr>
          <a:xfrm>
            <a:off x="695371" y="3435350"/>
            <a:ext cx="4057914" cy="1728935"/>
          </a:xfrm>
          <a:prstGeom prst="rect">
            <a:avLst/>
          </a:prstGeom>
        </p:spPr>
        <p:txBody>
          <a:bodyPr>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consect</a:t>
            </a:r>
            <a:r>
              <a:rPr lang="en-US" dirty="0"/>
              <a:t> </a:t>
            </a:r>
            <a:r>
              <a:rPr lang="en-US" dirty="0" err="1"/>
              <a:t>eturadi</a:t>
            </a:r>
            <a:r>
              <a:rPr lang="en-US" dirty="0"/>
              <a:t> </a:t>
            </a:r>
            <a:r>
              <a:rPr lang="en-US" dirty="0" err="1"/>
              <a:t>piscing</a:t>
            </a:r>
            <a:r>
              <a:rPr lang="en-US" dirty="0"/>
              <a:t> </a:t>
            </a:r>
            <a:r>
              <a:rPr lang="en-US" dirty="0" err="1"/>
              <a:t>elit</a:t>
            </a:r>
            <a:r>
              <a:rPr lang="en-US" dirty="0"/>
              <a:t>. </a:t>
            </a:r>
            <a:r>
              <a:rPr lang="en-US" dirty="0" err="1"/>
              <a:t>Praesent</a:t>
            </a:r>
            <a:r>
              <a:rPr lang="en-US" dirty="0"/>
              <a:t> </a:t>
            </a:r>
            <a:r>
              <a:rPr lang="en-US" dirty="0" err="1"/>
              <a:t>variusnisi</a:t>
            </a:r>
            <a:r>
              <a:rPr lang="en-US" dirty="0"/>
              <a:t> </a:t>
            </a:r>
            <a:r>
              <a:rPr lang="en-US" dirty="0" err="1"/>
              <a:t>eros</a:t>
            </a:r>
            <a:r>
              <a:rPr lang="en-US" dirty="0"/>
              <a:t> </a:t>
            </a:r>
            <a:r>
              <a:rPr lang="en-US" dirty="0" err="1"/>
              <a:t>lobor</a:t>
            </a:r>
            <a:r>
              <a:rPr lang="en-US" dirty="0"/>
              <a:t> </a:t>
            </a:r>
            <a:r>
              <a:rPr lang="en-US" dirty="0" err="1"/>
              <a:t>tisre</a:t>
            </a:r>
            <a:r>
              <a:rPr lang="en-US" dirty="0"/>
              <a:t> </a:t>
            </a:r>
            <a:r>
              <a:rPr lang="en-US" dirty="0" err="1"/>
              <a:t>faecenas</a:t>
            </a:r>
            <a:r>
              <a:rPr lang="en-US" dirty="0"/>
              <a:t> </a:t>
            </a:r>
            <a:r>
              <a:rPr lang="en-US" dirty="0" err="1"/>
              <a:t>ornare</a:t>
            </a:r>
            <a:r>
              <a:rPr lang="en-US" dirty="0"/>
              <a:t> </a:t>
            </a:r>
            <a:r>
              <a:rPr lang="en-US" dirty="0" err="1"/>
              <a:t>Etiam</a:t>
            </a:r>
            <a:r>
              <a:rPr lang="en-US" dirty="0"/>
              <a:t> </a:t>
            </a:r>
            <a:r>
              <a:rPr lang="en-US" dirty="0" err="1"/>
              <a:t>etsemper</a:t>
            </a:r>
            <a:r>
              <a:rPr lang="en-US" dirty="0"/>
              <a:t> </a:t>
            </a:r>
            <a:r>
              <a:rPr lang="en-US" dirty="0" err="1"/>
              <a:t>arcudictum</a:t>
            </a:r>
            <a:r>
              <a:rPr lang="en-US" dirty="0"/>
              <a:t> </a:t>
            </a:r>
            <a:r>
              <a:rPr lang="en-US" dirty="0" err="1"/>
              <a:t>dictumre</a:t>
            </a:r>
            <a:r>
              <a:rPr lang="en-US" dirty="0"/>
              <a:t> </a:t>
            </a:r>
            <a:r>
              <a:rPr lang="en-US" dirty="0" err="1"/>
              <a:t>quispo</a:t>
            </a:r>
            <a:r>
              <a:rPr lang="en-US" dirty="0"/>
              <a:t>.</a:t>
            </a:r>
          </a:p>
        </p:txBody>
      </p:sp>
      <p:sp>
        <p:nvSpPr>
          <p:cNvPr id="23" name="Text Placeholder 14"/>
          <p:cNvSpPr>
            <a:spLocks noGrp="1"/>
          </p:cNvSpPr>
          <p:nvPr>
            <p:ph type="body" sz="quarter" idx="24" hasCustomPrompt="1"/>
          </p:nvPr>
        </p:nvSpPr>
        <p:spPr>
          <a:xfrm>
            <a:off x="6899206" y="3086647"/>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sv-SE" dirty="0"/>
              <a:t>Maecenas ornare sedt ortor ut eleifend. Sed portti tordiam sed var.</a:t>
            </a:r>
            <a:endParaRPr lang="en-US" dirty="0"/>
          </a:p>
        </p:txBody>
      </p:sp>
      <p:sp>
        <p:nvSpPr>
          <p:cNvPr id="24" name="Text Placeholder 14"/>
          <p:cNvSpPr>
            <a:spLocks noGrp="1"/>
          </p:cNvSpPr>
          <p:nvPr>
            <p:ph type="body" sz="quarter" idx="25" hasCustomPrompt="1"/>
          </p:nvPr>
        </p:nvSpPr>
        <p:spPr>
          <a:xfrm>
            <a:off x="6899206" y="4711364"/>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sv-SE" dirty="0"/>
              <a:t>Praesent cursus tincid untnisl ac plaerat. Quis quenec neque porta.</a:t>
            </a:r>
            <a:endParaRPr lang="en-US"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6184178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with image">
    <p:spTree>
      <p:nvGrpSpPr>
        <p:cNvPr id="1" name=""/>
        <p:cNvGrpSpPr/>
        <p:nvPr/>
      </p:nvGrpSpPr>
      <p:grpSpPr>
        <a:xfrm>
          <a:off x="0" y="0"/>
          <a:ext cx="0" cy="0"/>
          <a:chOff x="0" y="0"/>
          <a:chExt cx="0" cy="0"/>
        </a:xfrm>
      </p:grpSpPr>
      <p:sp>
        <p:nvSpPr>
          <p:cNvPr id="25" name="Picture Placeholder 3"/>
          <p:cNvSpPr>
            <a:spLocks noGrp="1"/>
          </p:cNvSpPr>
          <p:nvPr>
            <p:ph type="pic" sz="quarter" idx="37"/>
          </p:nvPr>
        </p:nvSpPr>
        <p:spPr>
          <a:xfrm>
            <a:off x="409601" y="1808957"/>
            <a:ext cx="5414727" cy="4338638"/>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4" name="Text Placeholder 13"/>
          <p:cNvSpPr>
            <a:spLocks noGrp="1"/>
          </p:cNvSpPr>
          <p:nvPr>
            <p:ph type="body" sz="quarter" idx="29" hasCustomPrompt="1"/>
          </p:nvPr>
        </p:nvSpPr>
        <p:spPr>
          <a:xfrm>
            <a:off x="5546568" y="4517846"/>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17</a:t>
            </a:r>
          </a:p>
        </p:txBody>
      </p:sp>
      <p:sp>
        <p:nvSpPr>
          <p:cNvPr id="20" name="Text Placeholder 19"/>
          <p:cNvSpPr>
            <a:spLocks noGrp="1"/>
          </p:cNvSpPr>
          <p:nvPr>
            <p:ph type="body" sz="quarter" idx="28" hasCustomPrompt="1"/>
          </p:nvPr>
        </p:nvSpPr>
        <p:spPr>
          <a:xfrm>
            <a:off x="5546568" y="2893129"/>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16</a:t>
            </a:r>
          </a:p>
        </p:txBody>
      </p:sp>
      <p:sp>
        <p:nvSpPr>
          <p:cNvPr id="21" name="Text Placeholder 20"/>
          <p:cNvSpPr>
            <a:spLocks noGrp="1"/>
          </p:cNvSpPr>
          <p:nvPr>
            <p:ph type="body" sz="quarter" idx="27" hasCustomPrompt="1"/>
          </p:nvPr>
        </p:nvSpPr>
        <p:spPr>
          <a:xfrm>
            <a:off x="5546568" y="1268412"/>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tx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15</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5" name="Text Placeholder 14"/>
          <p:cNvSpPr>
            <a:spLocks noGrp="1"/>
          </p:cNvSpPr>
          <p:nvPr>
            <p:ph type="body" sz="quarter" idx="17" hasCustomPrompt="1"/>
          </p:nvPr>
        </p:nvSpPr>
        <p:spPr>
          <a:xfrm>
            <a:off x="5546567" y="3560641"/>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17" name="Text Placeholder 14"/>
          <p:cNvSpPr>
            <a:spLocks noGrp="1"/>
          </p:cNvSpPr>
          <p:nvPr>
            <p:ph type="body" sz="quarter" idx="19" hasCustomPrompt="1"/>
          </p:nvPr>
        </p:nvSpPr>
        <p:spPr>
          <a:xfrm>
            <a:off x="5546567" y="1931744"/>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19" name="Text Placeholder 14"/>
          <p:cNvSpPr>
            <a:spLocks noGrp="1"/>
          </p:cNvSpPr>
          <p:nvPr>
            <p:ph type="body" sz="quarter" idx="21" hasCustomPrompt="1"/>
          </p:nvPr>
        </p:nvSpPr>
        <p:spPr>
          <a:xfrm>
            <a:off x="5546567" y="5189538"/>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22" name="Text Placeholder 14"/>
          <p:cNvSpPr>
            <a:spLocks noGrp="1"/>
          </p:cNvSpPr>
          <p:nvPr>
            <p:ph type="body" sz="quarter" idx="23" hasCustomPrompt="1"/>
          </p:nvPr>
        </p:nvSpPr>
        <p:spPr>
          <a:xfrm>
            <a:off x="6899206" y="3086647"/>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a:t>
            </a:r>
            <a:r>
              <a:rPr lang="en-US" dirty="0"/>
              <a:t> </a:t>
            </a:r>
            <a:r>
              <a:rPr lang="en-US" dirty="0" err="1"/>
              <a:t>piscing</a:t>
            </a:r>
            <a:r>
              <a:rPr lang="en-US" dirty="0"/>
              <a:t> </a:t>
            </a:r>
            <a:r>
              <a:rPr lang="en-US" dirty="0" err="1"/>
              <a:t>elit</a:t>
            </a:r>
            <a:r>
              <a:rPr lang="en-US" dirty="0"/>
              <a:t> </a:t>
            </a:r>
            <a:r>
              <a:rPr lang="en-US" dirty="0" err="1"/>
              <a:t>raesent</a:t>
            </a:r>
            <a:r>
              <a:rPr lang="en-US" dirty="0"/>
              <a:t>.</a:t>
            </a:r>
          </a:p>
        </p:txBody>
      </p:sp>
      <p:sp>
        <p:nvSpPr>
          <p:cNvPr id="23" name="Text Placeholder 14"/>
          <p:cNvSpPr>
            <a:spLocks noGrp="1"/>
          </p:cNvSpPr>
          <p:nvPr>
            <p:ph type="body" sz="quarter" idx="24" hasCustomPrompt="1"/>
          </p:nvPr>
        </p:nvSpPr>
        <p:spPr>
          <a:xfrm>
            <a:off x="6899206" y="4711364"/>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sv-SE" dirty="0"/>
              <a:t>Maecenas ornare sedt ortor ut eleifend. Sed portti tordiam sed var.</a:t>
            </a:r>
            <a:endParaRPr lang="en-US" dirty="0"/>
          </a:p>
        </p:txBody>
      </p:sp>
      <p:sp>
        <p:nvSpPr>
          <p:cNvPr id="24" name="Text Placeholder 14"/>
          <p:cNvSpPr>
            <a:spLocks noGrp="1"/>
          </p:cNvSpPr>
          <p:nvPr>
            <p:ph type="body" sz="quarter" idx="25" hasCustomPrompt="1"/>
          </p:nvPr>
        </p:nvSpPr>
        <p:spPr>
          <a:xfrm>
            <a:off x="6899206" y="1461930"/>
            <a:ext cx="4057639" cy="731739"/>
          </a:xfrm>
          <a:prstGeom prst="rect">
            <a:avLst/>
          </a:prstGeom>
        </p:spPr>
        <p:txBody>
          <a:bodyPr wrap="square">
            <a:spAutoFit/>
          </a:bodyPr>
          <a:lstStyle>
            <a:lvl1pPr marL="0" indent="0">
              <a:lnSpc>
                <a:spcPct val="120000"/>
              </a:lnSpc>
              <a:spcBef>
                <a:spcPts val="0"/>
              </a:spcBef>
              <a:buNone/>
              <a:defRPr sz="1800"/>
            </a:lvl1pPr>
          </a:lstStyle>
          <a:p>
            <a:pPr lvl="0"/>
            <a:r>
              <a:rPr lang="sv-SE" dirty="0"/>
              <a:t>Praesent cursus tincid untnisl ac plaerat. Quis quenec neque porta.</a:t>
            </a:r>
            <a:endParaRPr lang="en-US"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Tree>
    <p:extLst>
      <p:ext uri="{BB962C8B-B14F-4D97-AF65-F5344CB8AC3E}">
        <p14:creationId xmlns:p14="http://schemas.microsoft.com/office/powerpoint/2010/main" val="21007179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orizontal timeline">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4" name="Text Placeholder 14"/>
          <p:cNvSpPr>
            <a:spLocks noGrp="1"/>
          </p:cNvSpPr>
          <p:nvPr>
            <p:ph type="body" sz="quarter" idx="25" hasCustomPrompt="1"/>
          </p:nvPr>
        </p:nvSpPr>
        <p:spPr>
          <a:xfrm>
            <a:off x="1235156" y="2623961"/>
            <a:ext cx="9721689" cy="1064137"/>
          </a:xfrm>
          <a:prstGeom prst="rect">
            <a:avLst/>
          </a:prstGeom>
        </p:spPr>
        <p:txBody>
          <a:bodyPr wrap="square">
            <a:spAutoFit/>
          </a:bodyPr>
          <a:lstStyle>
            <a:lvl1pPr marL="0" indent="0">
              <a:lnSpc>
                <a:spcPct val="120000"/>
              </a:lnSpc>
              <a:spcBef>
                <a:spcPts val="0"/>
              </a:spcBef>
              <a:buNone/>
              <a:defRPr sz="1800"/>
            </a:lvl1pPr>
          </a:lstStyle>
          <a:p>
            <a:pPr lvl="0"/>
            <a:r>
              <a:rPr lang="sv-SE" dirty="0"/>
              <a:t>Lorem ipsum dolor sit amet, consectetur adipiscing elit. Etiam et semper arcu. Quisque dictum quis elit in consectetur adipiscing elit consectetur ursus tincidopit untnislacop ipsum dolor.</a:t>
            </a:r>
            <a:endParaRPr lang="en-US"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14" name="Text Placeholder 9"/>
          <p:cNvSpPr>
            <a:spLocks noGrp="1"/>
          </p:cNvSpPr>
          <p:nvPr>
            <p:ph type="body" sz="quarter" idx="12" hasCustomPrompt="1"/>
          </p:nvPr>
        </p:nvSpPr>
        <p:spPr>
          <a:xfrm>
            <a:off x="1235156" y="1544638"/>
            <a:ext cx="9721689" cy="892552"/>
          </a:xfrm>
          <a:prstGeom prst="rect">
            <a:avLst/>
          </a:prstGeom>
          <a:noFill/>
        </p:spPr>
        <p:txBody>
          <a:bodyPr wrap="square">
            <a:spAutoFit/>
          </a:bodyPr>
          <a:lstStyle>
            <a:lvl1pPr marL="0" indent="0" algn="ctr">
              <a:lnSpc>
                <a:spcPct val="100000"/>
              </a:lnSpc>
              <a:spcBef>
                <a:spcPts val="0"/>
              </a:spcBef>
              <a:buNone/>
              <a:defRPr sz="5200" b="1" cap="all" baseline="0">
                <a:solidFill>
                  <a:schemeClr val="tx1"/>
                </a:solidFill>
                <a:latin typeface="+mj-lt"/>
              </a:defRPr>
            </a:lvl1pPr>
          </a:lstStyle>
          <a:p>
            <a:pPr lvl="0"/>
            <a:r>
              <a:rPr lang="en-US" dirty="0"/>
              <a:t>Timeline</a:t>
            </a:r>
          </a:p>
        </p:txBody>
      </p:sp>
      <p:sp>
        <p:nvSpPr>
          <p:cNvPr id="20" name="Text Placeholder 21"/>
          <p:cNvSpPr>
            <a:spLocks noGrp="1"/>
          </p:cNvSpPr>
          <p:nvPr>
            <p:ph type="body" sz="quarter" idx="40" hasCustomPrompt="1"/>
          </p:nvPr>
        </p:nvSpPr>
        <p:spPr>
          <a:xfrm>
            <a:off x="9534724"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13</a:t>
            </a:r>
          </a:p>
        </p:txBody>
      </p:sp>
      <p:sp>
        <p:nvSpPr>
          <p:cNvPr id="25" name="Text Placeholder 22"/>
          <p:cNvSpPr>
            <a:spLocks noGrp="1"/>
          </p:cNvSpPr>
          <p:nvPr>
            <p:ph type="body" sz="quarter" idx="39" hasCustomPrompt="1"/>
          </p:nvPr>
        </p:nvSpPr>
        <p:spPr>
          <a:xfrm>
            <a:off x="6881807"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12</a:t>
            </a:r>
          </a:p>
        </p:txBody>
      </p:sp>
      <p:sp>
        <p:nvSpPr>
          <p:cNvPr id="27" name="Text Placeholder 23"/>
          <p:cNvSpPr>
            <a:spLocks noGrp="1"/>
          </p:cNvSpPr>
          <p:nvPr>
            <p:ph type="body" sz="quarter" idx="38" hasCustomPrompt="1"/>
          </p:nvPr>
        </p:nvSpPr>
        <p:spPr>
          <a:xfrm>
            <a:off x="4228889"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11</a:t>
            </a:r>
          </a:p>
        </p:txBody>
      </p:sp>
      <p:sp>
        <p:nvSpPr>
          <p:cNvPr id="30" name="Text Placeholder 24"/>
          <p:cNvSpPr>
            <a:spLocks noGrp="1"/>
          </p:cNvSpPr>
          <p:nvPr>
            <p:ph type="body" sz="quarter" idx="41" hasCustomPrompt="1"/>
          </p:nvPr>
        </p:nvSpPr>
        <p:spPr>
          <a:xfrm>
            <a:off x="1575971"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10</a:t>
            </a:r>
          </a:p>
        </p:txBody>
      </p:sp>
      <p:sp>
        <p:nvSpPr>
          <p:cNvPr id="35" name="Text Placeholder 14"/>
          <p:cNvSpPr>
            <a:spLocks noGrp="1"/>
          </p:cNvSpPr>
          <p:nvPr>
            <p:ph type="body" sz="quarter" idx="19" hasCustomPrompt="1"/>
          </p:nvPr>
        </p:nvSpPr>
        <p:spPr>
          <a:xfrm>
            <a:off x="1575971" y="4632082"/>
            <a:ext cx="1099141"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36" name="Text Placeholder 14"/>
          <p:cNvSpPr>
            <a:spLocks noGrp="1"/>
          </p:cNvSpPr>
          <p:nvPr>
            <p:ph type="body" sz="quarter" idx="28" hasCustomPrompt="1"/>
          </p:nvPr>
        </p:nvSpPr>
        <p:spPr>
          <a:xfrm>
            <a:off x="9534724" y="4632082"/>
            <a:ext cx="1098071"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37" name="Text Placeholder 14"/>
          <p:cNvSpPr>
            <a:spLocks noGrp="1"/>
          </p:cNvSpPr>
          <p:nvPr>
            <p:ph type="body" sz="quarter" idx="29" hasCustomPrompt="1"/>
          </p:nvPr>
        </p:nvSpPr>
        <p:spPr>
          <a:xfrm>
            <a:off x="9003396" y="5322888"/>
            <a:ext cx="216072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Pellen tesque dicop tumr eterat sitpo.</a:t>
            </a:r>
            <a:endParaRPr lang="en-US" dirty="0"/>
          </a:p>
        </p:txBody>
      </p:sp>
      <p:sp>
        <p:nvSpPr>
          <p:cNvPr id="38" name="Text Placeholder 14"/>
          <p:cNvSpPr>
            <a:spLocks noGrp="1"/>
          </p:cNvSpPr>
          <p:nvPr>
            <p:ph type="body" sz="quarter" idx="31" hasCustomPrompt="1"/>
          </p:nvPr>
        </p:nvSpPr>
        <p:spPr>
          <a:xfrm>
            <a:off x="4227820" y="4632082"/>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39" name="Text Placeholder 14"/>
          <p:cNvSpPr>
            <a:spLocks noGrp="1"/>
          </p:cNvSpPr>
          <p:nvPr>
            <p:ph type="body" sz="quarter" idx="33" hasCustomPrompt="1"/>
          </p:nvPr>
        </p:nvSpPr>
        <p:spPr>
          <a:xfrm>
            <a:off x="6881806" y="4632082"/>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40" name="Text Placeholder 14"/>
          <p:cNvSpPr>
            <a:spLocks noGrp="1"/>
          </p:cNvSpPr>
          <p:nvPr>
            <p:ph type="body" sz="quarter" idx="34" hasCustomPrompt="1"/>
          </p:nvPr>
        </p:nvSpPr>
        <p:spPr>
          <a:xfrm>
            <a:off x="6359642" y="5318919"/>
            <a:ext cx="215066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Sed wert dictumopo augue tortoreuwer.</a:t>
            </a:r>
            <a:endParaRPr lang="en-US" dirty="0"/>
          </a:p>
        </p:txBody>
      </p:sp>
      <p:sp>
        <p:nvSpPr>
          <p:cNvPr id="41" name="Text Placeholder 14"/>
          <p:cNvSpPr>
            <a:spLocks noGrp="1"/>
          </p:cNvSpPr>
          <p:nvPr>
            <p:ph type="body" sz="quarter" idx="35" hasCustomPrompt="1"/>
          </p:nvPr>
        </p:nvSpPr>
        <p:spPr>
          <a:xfrm>
            <a:off x="3698456" y="5332531"/>
            <a:ext cx="2168100"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Sed acnequr terwop</a:t>
            </a:r>
            <a:br>
              <a:rPr lang="sv-SE" dirty="0"/>
            </a:br>
            <a:r>
              <a:rPr lang="sv-SE" dirty="0"/>
              <a:t>ero perdip iwerser.</a:t>
            </a:r>
            <a:endParaRPr lang="en-US" dirty="0"/>
          </a:p>
        </p:txBody>
      </p:sp>
      <p:sp>
        <p:nvSpPr>
          <p:cNvPr id="42" name="Text Placeholder 14"/>
          <p:cNvSpPr>
            <a:spLocks noGrp="1"/>
          </p:cNvSpPr>
          <p:nvPr>
            <p:ph type="body" sz="quarter" idx="36" hasCustomPrompt="1"/>
          </p:nvPr>
        </p:nvSpPr>
        <p:spPr>
          <a:xfrm>
            <a:off x="1044643" y="5322888"/>
            <a:ext cx="216072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Pellentes que dicopi tumr eteratsito.</a:t>
            </a:r>
            <a:endParaRPr lang="en-US" dirty="0"/>
          </a:p>
        </p:txBody>
      </p:sp>
    </p:spTree>
    <p:extLst>
      <p:ext uri="{BB962C8B-B14F-4D97-AF65-F5344CB8AC3E}">
        <p14:creationId xmlns:p14="http://schemas.microsoft.com/office/powerpoint/2010/main" val="23114216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orizontal timeline with image">
    <p:spTree>
      <p:nvGrpSpPr>
        <p:cNvPr id="1" name=""/>
        <p:cNvGrpSpPr/>
        <p:nvPr/>
      </p:nvGrpSpPr>
      <p:grpSpPr>
        <a:xfrm>
          <a:off x="0" y="0"/>
          <a:ext cx="0" cy="0"/>
          <a:chOff x="0" y="0"/>
          <a:chExt cx="0" cy="0"/>
        </a:xfrm>
      </p:grpSpPr>
      <p:sp>
        <p:nvSpPr>
          <p:cNvPr id="22" name="Text Placeholder 21"/>
          <p:cNvSpPr>
            <a:spLocks noGrp="1"/>
          </p:cNvSpPr>
          <p:nvPr>
            <p:ph type="body" sz="quarter" idx="40" hasCustomPrompt="1"/>
          </p:nvPr>
        </p:nvSpPr>
        <p:spPr>
          <a:xfrm>
            <a:off x="9534724"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13</a:t>
            </a:r>
          </a:p>
        </p:txBody>
      </p:sp>
      <p:sp>
        <p:nvSpPr>
          <p:cNvPr id="23" name="Text Placeholder 22"/>
          <p:cNvSpPr>
            <a:spLocks noGrp="1"/>
          </p:cNvSpPr>
          <p:nvPr>
            <p:ph type="body" sz="quarter" idx="39" hasCustomPrompt="1"/>
          </p:nvPr>
        </p:nvSpPr>
        <p:spPr>
          <a:xfrm>
            <a:off x="6881807"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12</a:t>
            </a:r>
          </a:p>
        </p:txBody>
      </p:sp>
      <p:sp>
        <p:nvSpPr>
          <p:cNvPr id="24" name="Text Placeholder 23"/>
          <p:cNvSpPr>
            <a:spLocks noGrp="1"/>
          </p:cNvSpPr>
          <p:nvPr>
            <p:ph type="body" sz="quarter" idx="38" hasCustomPrompt="1"/>
          </p:nvPr>
        </p:nvSpPr>
        <p:spPr>
          <a:xfrm>
            <a:off x="4228889"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11</a:t>
            </a:r>
          </a:p>
        </p:txBody>
      </p:sp>
      <p:sp>
        <p:nvSpPr>
          <p:cNvPr id="25" name="Text Placeholder 24"/>
          <p:cNvSpPr>
            <a:spLocks noGrp="1"/>
          </p:cNvSpPr>
          <p:nvPr>
            <p:ph type="body" sz="quarter" idx="41" hasCustomPrompt="1"/>
          </p:nvPr>
        </p:nvSpPr>
        <p:spPr>
          <a:xfrm>
            <a:off x="1575971" y="3951044"/>
            <a:ext cx="1098071" cy="1098000"/>
          </a:xfrm>
          <a:custGeom>
            <a:avLst/>
            <a:gdLst>
              <a:gd name="connsiteX0" fmla="*/ 0 w 2196000"/>
              <a:gd name="connsiteY0" fmla="*/ 0 h 2196000"/>
              <a:gd name="connsiteX1" fmla="*/ 2196000 w 2196000"/>
              <a:gd name="connsiteY1" fmla="*/ 0 h 2196000"/>
              <a:gd name="connsiteX2" fmla="*/ 2196000 w 2196000"/>
              <a:gd name="connsiteY2" fmla="*/ 2196000 h 2196000"/>
              <a:gd name="connsiteX3" fmla="*/ 0 w 2196000"/>
              <a:gd name="connsiteY3" fmla="*/ 2196000 h 2196000"/>
            </a:gdLst>
            <a:ahLst/>
            <a:cxnLst>
              <a:cxn ang="0">
                <a:pos x="connsiteX0" y="connsiteY0"/>
              </a:cxn>
              <a:cxn ang="0">
                <a:pos x="connsiteX1" y="connsiteY1"/>
              </a:cxn>
              <a:cxn ang="0">
                <a:pos x="connsiteX2" y="connsiteY2"/>
              </a:cxn>
              <a:cxn ang="0">
                <a:pos x="connsiteX3" y="connsiteY3"/>
              </a:cxn>
            </a:cxnLst>
            <a:rect l="l" t="t" r="r" b="b"/>
            <a:pathLst>
              <a:path w="2196000" h="2196000">
                <a:moveTo>
                  <a:pt x="0" y="0"/>
                </a:moveTo>
                <a:lnTo>
                  <a:pt x="2196000" y="0"/>
                </a:lnTo>
                <a:lnTo>
                  <a:pt x="2196000" y="2196000"/>
                </a:lnTo>
                <a:lnTo>
                  <a:pt x="0" y="2196000"/>
                </a:lnTo>
                <a:close/>
              </a:path>
            </a:pathLst>
          </a:custGeom>
          <a:solidFill>
            <a:schemeClr val="bg2"/>
          </a:solidFill>
        </p:spPr>
        <p:txBody>
          <a:bodyPr wrap="square" lIns="360000" tIns="360000" rIns="360000" bIns="540000">
            <a:normAutofit/>
          </a:bodyPr>
          <a:lstStyle>
            <a:lvl1pPr marL="0" indent="0" algn="ctr">
              <a:lnSpc>
                <a:spcPct val="100000"/>
              </a:lnSpc>
              <a:spcBef>
                <a:spcPts val="0"/>
              </a:spcBef>
              <a:buNone/>
              <a:defRPr sz="3600" b="1">
                <a:latin typeface="+mj-lt"/>
              </a:defRPr>
            </a:lvl1pPr>
          </a:lstStyle>
          <a:p>
            <a:pPr lvl="0"/>
            <a:r>
              <a:rPr lang="en-US" dirty="0"/>
              <a:t>10</a:t>
            </a:r>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17" name="Text Placeholder 14"/>
          <p:cNvSpPr>
            <a:spLocks noGrp="1"/>
          </p:cNvSpPr>
          <p:nvPr>
            <p:ph type="body" sz="quarter" idx="19" hasCustomPrompt="1"/>
          </p:nvPr>
        </p:nvSpPr>
        <p:spPr>
          <a:xfrm>
            <a:off x="1575971" y="4632082"/>
            <a:ext cx="1099141"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21" name="Text Placeholder 14"/>
          <p:cNvSpPr>
            <a:spLocks noGrp="1"/>
          </p:cNvSpPr>
          <p:nvPr>
            <p:ph type="body" sz="quarter" idx="28" hasCustomPrompt="1"/>
          </p:nvPr>
        </p:nvSpPr>
        <p:spPr>
          <a:xfrm>
            <a:off x="9534724" y="4632082"/>
            <a:ext cx="1098071"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26" name="Text Placeholder 14"/>
          <p:cNvSpPr>
            <a:spLocks noGrp="1"/>
          </p:cNvSpPr>
          <p:nvPr>
            <p:ph type="body" sz="quarter" idx="29" hasCustomPrompt="1"/>
          </p:nvPr>
        </p:nvSpPr>
        <p:spPr>
          <a:xfrm>
            <a:off x="9003396" y="5322888"/>
            <a:ext cx="216072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Pellen tesque dicop tumr eterat sitpo.</a:t>
            </a:r>
            <a:endParaRPr lang="en-US" dirty="0"/>
          </a:p>
        </p:txBody>
      </p:sp>
      <p:sp>
        <p:nvSpPr>
          <p:cNvPr id="29" name="Text Placeholder 14"/>
          <p:cNvSpPr>
            <a:spLocks noGrp="1"/>
          </p:cNvSpPr>
          <p:nvPr>
            <p:ph type="body" sz="quarter" idx="31" hasCustomPrompt="1"/>
          </p:nvPr>
        </p:nvSpPr>
        <p:spPr>
          <a:xfrm>
            <a:off x="4227820" y="4632082"/>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31" name="Text Placeholder 14"/>
          <p:cNvSpPr>
            <a:spLocks noGrp="1"/>
          </p:cNvSpPr>
          <p:nvPr>
            <p:ph type="body" sz="quarter" idx="33" hasCustomPrompt="1"/>
          </p:nvPr>
        </p:nvSpPr>
        <p:spPr>
          <a:xfrm>
            <a:off x="6881806" y="4632082"/>
            <a:ext cx="1098072" cy="369332"/>
          </a:xfrm>
          <a:prstGeom prst="rect">
            <a:avLst/>
          </a:prstGeom>
        </p:spPr>
        <p:txBody>
          <a:bodyPr wrap="square">
            <a:spAutoFit/>
          </a:bodyPr>
          <a:lstStyle>
            <a:lvl1pPr marL="0" indent="0" algn="ctr">
              <a:lnSpc>
                <a:spcPct val="100000"/>
              </a:lnSpc>
              <a:spcBef>
                <a:spcPts val="0"/>
              </a:spcBef>
              <a:buNone/>
              <a:defRPr sz="1800" b="1">
                <a:latin typeface="+mj-lt"/>
              </a:defRPr>
            </a:lvl1pPr>
          </a:lstStyle>
          <a:p>
            <a:pPr lvl="0"/>
            <a:r>
              <a:rPr lang="en-US" dirty="0"/>
              <a:t>March</a:t>
            </a:r>
          </a:p>
        </p:txBody>
      </p:sp>
      <p:sp>
        <p:nvSpPr>
          <p:cNvPr id="32" name="Text Placeholder 14"/>
          <p:cNvSpPr>
            <a:spLocks noGrp="1"/>
          </p:cNvSpPr>
          <p:nvPr>
            <p:ph type="body" sz="quarter" idx="34" hasCustomPrompt="1"/>
          </p:nvPr>
        </p:nvSpPr>
        <p:spPr>
          <a:xfrm>
            <a:off x="6359642" y="5318919"/>
            <a:ext cx="215066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Sed wert dictumopo augue tortoreuwer.</a:t>
            </a:r>
            <a:endParaRPr lang="en-US" dirty="0"/>
          </a:p>
        </p:txBody>
      </p:sp>
      <p:sp>
        <p:nvSpPr>
          <p:cNvPr id="33" name="Text Placeholder 14"/>
          <p:cNvSpPr>
            <a:spLocks noGrp="1"/>
          </p:cNvSpPr>
          <p:nvPr>
            <p:ph type="body" sz="quarter" idx="35" hasCustomPrompt="1"/>
          </p:nvPr>
        </p:nvSpPr>
        <p:spPr>
          <a:xfrm>
            <a:off x="3698456" y="5332531"/>
            <a:ext cx="2168100"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Sed acnequr terwop</a:t>
            </a:r>
            <a:br>
              <a:rPr lang="sv-SE" dirty="0"/>
            </a:br>
            <a:r>
              <a:rPr lang="sv-SE" dirty="0"/>
              <a:t>ero perdip iwerser.</a:t>
            </a:r>
            <a:endParaRPr lang="en-US" dirty="0"/>
          </a:p>
        </p:txBody>
      </p:sp>
      <p:sp>
        <p:nvSpPr>
          <p:cNvPr id="34" name="Text Placeholder 14"/>
          <p:cNvSpPr>
            <a:spLocks noGrp="1"/>
          </p:cNvSpPr>
          <p:nvPr>
            <p:ph type="body" sz="quarter" idx="36" hasCustomPrompt="1"/>
          </p:nvPr>
        </p:nvSpPr>
        <p:spPr>
          <a:xfrm>
            <a:off x="1044643" y="5322888"/>
            <a:ext cx="2160728" cy="1064137"/>
          </a:xfrm>
          <a:prstGeom prst="rect">
            <a:avLst/>
          </a:prstGeom>
        </p:spPr>
        <p:txBody>
          <a:bodyPr wrap="square">
            <a:spAutoFit/>
          </a:bodyPr>
          <a:lstStyle>
            <a:lvl1pPr marL="0" indent="0" algn="ctr">
              <a:lnSpc>
                <a:spcPct val="120000"/>
              </a:lnSpc>
              <a:spcBef>
                <a:spcPts val="0"/>
              </a:spcBef>
              <a:buNone/>
              <a:defRPr sz="1800"/>
            </a:lvl1pPr>
          </a:lstStyle>
          <a:p>
            <a:pPr lvl="0"/>
            <a:r>
              <a:rPr lang="sv-SE" dirty="0"/>
              <a:t>Pellentes que dicopi tumr eteratsito.</a:t>
            </a:r>
            <a:endParaRPr lang="en-US" dirty="0"/>
          </a:p>
        </p:txBody>
      </p:sp>
      <p:sp>
        <p:nvSpPr>
          <p:cNvPr id="18" name="Picture Placeholder 3"/>
          <p:cNvSpPr>
            <a:spLocks noGrp="1"/>
          </p:cNvSpPr>
          <p:nvPr>
            <p:ph type="pic" sz="quarter" idx="37"/>
          </p:nvPr>
        </p:nvSpPr>
        <p:spPr>
          <a:xfrm>
            <a:off x="3395884" y="548481"/>
            <a:ext cx="5400233" cy="2880519"/>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19" name="Text Placeholder 9"/>
          <p:cNvSpPr>
            <a:spLocks noGrp="1"/>
          </p:cNvSpPr>
          <p:nvPr>
            <p:ph type="body" sz="quarter" idx="22" hasCustomPrompt="1"/>
          </p:nvPr>
        </p:nvSpPr>
        <p:spPr>
          <a:xfrm>
            <a:off x="9915748" y="854413"/>
            <a:ext cx="1580882" cy="515526"/>
          </a:xfrm>
          <a:prstGeom prst="rect">
            <a:avLst/>
          </a:prstGeom>
          <a:noFill/>
        </p:spPr>
        <p:txBody>
          <a:bodyPr wrap="none">
            <a:spAutoFit/>
          </a:bodyPr>
          <a:lstStyle>
            <a:lvl1pPr marL="0" indent="0" algn="r">
              <a:lnSpc>
                <a:spcPct val="100000"/>
              </a:lnSpc>
              <a:spcBef>
                <a:spcPts val="0"/>
              </a:spcBef>
              <a:buNone/>
              <a:defRPr sz="2750" b="1" cap="all" baseline="0">
                <a:solidFill>
                  <a:schemeClr val="tx2"/>
                </a:solidFill>
                <a:latin typeface="+mj-lt"/>
              </a:defRPr>
            </a:lvl1pPr>
          </a:lstStyle>
          <a:p>
            <a:pPr lvl="0"/>
            <a:r>
              <a:rPr lang="en-US" dirty="0"/>
              <a:t>timeline</a:t>
            </a:r>
          </a:p>
        </p:txBody>
      </p:sp>
    </p:spTree>
    <p:extLst>
      <p:ext uri="{BB962C8B-B14F-4D97-AF65-F5344CB8AC3E}">
        <p14:creationId xmlns:p14="http://schemas.microsoft.com/office/powerpoint/2010/main" val="34729671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34" name="Text Placeholder 14"/>
          <p:cNvSpPr>
            <a:spLocks noGrp="1"/>
          </p:cNvSpPr>
          <p:nvPr>
            <p:ph type="body" sz="quarter" idx="36" hasCustomPrompt="1"/>
          </p:nvPr>
        </p:nvSpPr>
        <p:spPr>
          <a:xfrm>
            <a:off x="1240778" y="3704801"/>
            <a:ext cx="4315040" cy="1728935"/>
          </a:xfrm>
          <a:prstGeom prst="rect">
            <a:avLst/>
          </a:prstGeom>
        </p:spPr>
        <p:txBody>
          <a:bodyPr wrap="square">
            <a:spAutoFit/>
          </a:bodyPr>
          <a:lstStyle>
            <a:lvl1pPr marL="0" indent="0">
              <a:lnSpc>
                <a:spcPct val="120000"/>
              </a:lnSpc>
              <a:spcBef>
                <a:spcPts val="0"/>
              </a:spcBef>
              <a:buNone/>
              <a:defRPr sz="1800"/>
            </a:lvl1pPr>
          </a:lstStyle>
          <a:p>
            <a:pPr lvl="0"/>
            <a:r>
              <a:rPr lang="sv-SE" dirty="0"/>
              <a:t>Vestibulum sollicitudin eget ante curs us. Curabitur eget imperdiet tellus, venenatis</a:t>
            </a:r>
            <a:br>
              <a:rPr lang="sv-SE" dirty="0"/>
            </a:br>
            <a:r>
              <a:rPr lang="sv-SE" dirty="0"/>
              <a:t>justo. In hac habitasse platea dictumst.</a:t>
            </a:r>
            <a:br>
              <a:rPr lang="sv-SE" dirty="0"/>
            </a:br>
            <a:r>
              <a:rPr lang="sv-SE" dirty="0"/>
              <a:t>Pellen tesq dicop tumr eterat sitpo.</a:t>
            </a:r>
            <a:endParaRPr lang="en-US" dirty="0"/>
          </a:p>
        </p:txBody>
      </p:sp>
      <p:sp>
        <p:nvSpPr>
          <p:cNvPr id="18" name="Picture Placeholder 3"/>
          <p:cNvSpPr>
            <a:spLocks noGrp="1"/>
          </p:cNvSpPr>
          <p:nvPr>
            <p:ph type="pic" sz="quarter" idx="37"/>
          </p:nvPr>
        </p:nvSpPr>
        <p:spPr>
          <a:xfrm>
            <a:off x="5826261" y="548481"/>
            <a:ext cx="5670369" cy="45005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2" name="Text Placeholder 9"/>
          <p:cNvSpPr>
            <a:spLocks noGrp="1"/>
          </p:cNvSpPr>
          <p:nvPr>
            <p:ph type="body" sz="quarter" idx="12" hasCustomPrompt="1"/>
          </p:nvPr>
        </p:nvSpPr>
        <p:spPr>
          <a:xfrm>
            <a:off x="1240779" y="2618582"/>
            <a:ext cx="4315040" cy="892552"/>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Summary</a:t>
            </a:r>
          </a:p>
        </p:txBody>
      </p:sp>
    </p:spTree>
    <p:extLst>
      <p:ext uri="{BB962C8B-B14F-4D97-AF65-F5344CB8AC3E}">
        <p14:creationId xmlns:p14="http://schemas.microsoft.com/office/powerpoint/2010/main" val="1237411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8" name="Picture Placeholder 3"/>
          <p:cNvSpPr>
            <a:spLocks noGrp="1"/>
          </p:cNvSpPr>
          <p:nvPr>
            <p:ph type="pic" sz="quarter" idx="37"/>
          </p:nvPr>
        </p:nvSpPr>
        <p:spPr>
          <a:xfrm>
            <a:off x="695370" y="1808956"/>
            <a:ext cx="5400233" cy="4500563"/>
          </a:xfrm>
          <a:prstGeom prst="rect">
            <a:avLst/>
          </a:prstGeom>
          <a:pattFill prst="lgCheck">
            <a:fgClr>
              <a:schemeClr val="tx1"/>
            </a:fgClr>
            <a:bgClr>
              <a:schemeClr val="tx1">
                <a:lumMod val="85000"/>
              </a:schemeClr>
            </a:bgClr>
          </a:pattFill>
        </p:spPr>
        <p:txBody>
          <a:bodyPr anchor="ctr"/>
          <a:lstStyle>
            <a:lvl1pPr marL="0" indent="0" algn="ctr">
              <a:buNone/>
              <a:defRPr sz="1400">
                <a:solidFill>
                  <a:schemeClr val="bg1">
                    <a:lumMod val="50000"/>
                  </a:schemeClr>
                </a:solidFill>
              </a:defRPr>
            </a:lvl1pPr>
          </a:lstStyle>
          <a:p>
            <a:endParaRPr lang="en-US" dirty="0"/>
          </a:p>
        </p:txBody>
      </p:sp>
      <p:sp>
        <p:nvSpPr>
          <p:cNvPr id="2" name="Slide Number Placeholder 1"/>
          <p:cNvSpPr>
            <a:spLocks noGrp="1"/>
          </p:cNvSpPr>
          <p:nvPr>
            <p:ph type="sldNum" sz="quarter" idx="15"/>
          </p:nvPr>
        </p:nvSpPr>
        <p:spPr/>
        <p:txBody>
          <a:bodyPr/>
          <a:lstStyle/>
          <a:p>
            <a:fld id="{8F10F929-44DD-4A6B-9C08-9F5FD4864FE1}" type="slidenum">
              <a:rPr lang="uk-UA" smtClean="0"/>
              <a:pPr/>
              <a:t>‹#›</a:t>
            </a:fld>
            <a:endParaRPr lang="uk-UA" dirty="0"/>
          </a:p>
        </p:txBody>
      </p:sp>
      <p:sp>
        <p:nvSpPr>
          <p:cNvPr id="28" name="Picture Placeholder 27"/>
          <p:cNvSpPr>
            <a:spLocks noGrp="1"/>
          </p:cNvSpPr>
          <p:nvPr>
            <p:ph type="pic" sz="quarter" idx="26"/>
          </p:nvPr>
        </p:nvSpPr>
        <p:spPr>
          <a:xfrm>
            <a:off x="695370" y="845437"/>
            <a:ext cx="2293774" cy="487681"/>
          </a:xfrm>
          <a:custGeom>
            <a:avLst/>
            <a:gdLst>
              <a:gd name="connsiteX0" fmla="*/ 0 w 4587249"/>
              <a:gd name="connsiteY0" fmla="*/ 0 h 975362"/>
              <a:gd name="connsiteX1" fmla="*/ 4587249 w 4587249"/>
              <a:gd name="connsiteY1" fmla="*/ 0 h 975362"/>
              <a:gd name="connsiteX2" fmla="*/ 4587249 w 4587249"/>
              <a:gd name="connsiteY2" fmla="*/ 975362 h 975362"/>
              <a:gd name="connsiteX3" fmla="*/ 0 w 4587249"/>
              <a:gd name="connsiteY3" fmla="*/ 975362 h 975362"/>
            </a:gdLst>
            <a:ahLst/>
            <a:cxnLst>
              <a:cxn ang="0">
                <a:pos x="connsiteX0" y="connsiteY0"/>
              </a:cxn>
              <a:cxn ang="0">
                <a:pos x="connsiteX1" y="connsiteY1"/>
              </a:cxn>
              <a:cxn ang="0">
                <a:pos x="connsiteX2" y="connsiteY2"/>
              </a:cxn>
              <a:cxn ang="0">
                <a:pos x="connsiteX3" y="connsiteY3"/>
              </a:cxn>
            </a:cxnLst>
            <a:rect l="l" t="t" r="r" b="b"/>
            <a:pathLst>
              <a:path w="4587249" h="975362">
                <a:moveTo>
                  <a:pt x="0" y="0"/>
                </a:moveTo>
                <a:lnTo>
                  <a:pt x="4587249" y="0"/>
                </a:lnTo>
                <a:lnTo>
                  <a:pt x="4587249" y="975362"/>
                </a:lnTo>
                <a:lnTo>
                  <a:pt x="0" y="975362"/>
                </a:lnTo>
                <a:close/>
              </a:path>
            </a:pathLst>
          </a:custGeom>
        </p:spPr>
        <p:txBody>
          <a:bodyPr wrap="square" anchor="ctr" anchorCtr="0">
            <a:noAutofit/>
          </a:bodyPr>
          <a:lstStyle>
            <a:lvl1pPr marL="0" indent="0" algn="ctr">
              <a:buNone/>
              <a:defRPr sz="900"/>
            </a:lvl1pPr>
          </a:lstStyle>
          <a:p>
            <a:endParaRPr lang="en-US" dirty="0"/>
          </a:p>
        </p:txBody>
      </p:sp>
      <p:sp>
        <p:nvSpPr>
          <p:cNvPr id="34" name="Text Placeholder 14"/>
          <p:cNvSpPr>
            <a:spLocks noGrp="1"/>
          </p:cNvSpPr>
          <p:nvPr>
            <p:ph type="body" sz="quarter" idx="36" hasCustomPrompt="1"/>
          </p:nvPr>
        </p:nvSpPr>
        <p:spPr>
          <a:xfrm>
            <a:off x="6636182" y="1814280"/>
            <a:ext cx="4320663" cy="1396536"/>
          </a:xfrm>
          <a:prstGeom prst="rect">
            <a:avLst/>
          </a:prstGeom>
        </p:spPr>
        <p:txBody>
          <a:bodyPr wrap="square">
            <a:spAutoFit/>
          </a:bodyPr>
          <a:lstStyle>
            <a:lvl1pPr marL="0" indent="0">
              <a:lnSpc>
                <a:spcPct val="120000"/>
              </a:lnSpc>
              <a:spcBef>
                <a:spcPts val="0"/>
              </a:spcBef>
              <a:buNone/>
              <a:defRPr sz="1800" baseline="0"/>
            </a:lvl1pPr>
          </a:lstStyle>
          <a:p>
            <a:pPr lvl="0"/>
            <a:r>
              <a:rPr lang="sv-SE" dirty="0"/>
              <a:t>Vestibulum solcitudin eget ante curs us pretium. Curabitu reget imperdiep tellus, venenat is viverrne volutpa tojustow sodalesusto. In hac rewtop.</a:t>
            </a:r>
            <a:endParaRPr lang="en-US" dirty="0"/>
          </a:p>
        </p:txBody>
      </p:sp>
      <p:sp>
        <p:nvSpPr>
          <p:cNvPr id="22" name="Text Placeholder 9"/>
          <p:cNvSpPr>
            <a:spLocks noGrp="1"/>
          </p:cNvSpPr>
          <p:nvPr>
            <p:ph type="body" sz="quarter" idx="12" hasCustomPrompt="1"/>
          </p:nvPr>
        </p:nvSpPr>
        <p:spPr>
          <a:xfrm>
            <a:off x="6636182" y="3698875"/>
            <a:ext cx="4320663" cy="892552"/>
          </a:xfrm>
          <a:prstGeom prst="rect">
            <a:avLst/>
          </a:prstGeom>
          <a:noFill/>
        </p:spPr>
        <p:txBody>
          <a:bodyPr wrap="square">
            <a:spAutoFit/>
          </a:bodyPr>
          <a:lstStyle>
            <a:lvl1pPr marL="0" indent="0">
              <a:lnSpc>
                <a:spcPct val="100000"/>
              </a:lnSpc>
              <a:spcBef>
                <a:spcPts val="0"/>
              </a:spcBef>
              <a:buNone/>
              <a:defRPr sz="5200" b="1" cap="all" baseline="0">
                <a:solidFill>
                  <a:schemeClr val="tx1"/>
                </a:solidFill>
                <a:latin typeface="+mj-lt"/>
              </a:defRPr>
            </a:lvl1pPr>
          </a:lstStyle>
          <a:p>
            <a:pPr lvl="0"/>
            <a:r>
              <a:rPr lang="en-US" dirty="0"/>
              <a:t>Just do it!</a:t>
            </a:r>
          </a:p>
        </p:txBody>
      </p:sp>
    </p:spTree>
    <p:extLst>
      <p:ext uri="{BB962C8B-B14F-4D97-AF65-F5344CB8AC3E}">
        <p14:creationId xmlns:p14="http://schemas.microsoft.com/office/powerpoint/2010/main" val="28958521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theme" Target="../theme/theme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heme" Target="../theme/theme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ight Triangle 2"/>
          <p:cNvSpPr/>
          <p:nvPr userDrawn="1"/>
        </p:nvSpPr>
        <p:spPr>
          <a:xfrm rot="16200000">
            <a:off x="5365132" y="29545"/>
            <a:ext cx="6858000" cy="679891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2" name="Slide Number Placeholder 1"/>
          <p:cNvSpPr>
            <a:spLocks noGrp="1"/>
          </p:cNvSpPr>
          <p:nvPr>
            <p:ph type="sldNum" sz="quarter" idx="4"/>
          </p:nvPr>
        </p:nvSpPr>
        <p:spPr>
          <a:xfrm>
            <a:off x="10776652" y="5959548"/>
            <a:ext cx="719978" cy="365125"/>
          </a:xfrm>
          <a:prstGeom prst="rect">
            <a:avLst/>
          </a:prstGeom>
        </p:spPr>
        <p:txBody>
          <a:bodyPr vert="horz" lIns="91440" tIns="45720" rIns="91440" bIns="45720" rtlCol="0" anchor="ctr"/>
          <a:lstStyle>
            <a:lvl1pPr algn="r">
              <a:defRPr sz="1800">
                <a:solidFill>
                  <a:schemeClr val="accent1"/>
                </a:solidFill>
                <a:latin typeface="+mj-lt"/>
              </a:defRPr>
            </a:lvl1pPr>
          </a:lstStyle>
          <a:p>
            <a:fld id="{8C87B045-CCC3-4EA6-BDA2-9755BBE9584C}" type="slidenum">
              <a:rPr lang="ru-RU" smtClean="0"/>
              <a:pPr/>
              <a:t>‹#›</a:t>
            </a:fld>
            <a:endParaRPr lang="ru-RU" dirty="0"/>
          </a:p>
        </p:txBody>
      </p:sp>
    </p:spTree>
    <p:extLst>
      <p:ext uri="{BB962C8B-B14F-4D97-AF65-F5344CB8AC3E}">
        <p14:creationId xmlns:p14="http://schemas.microsoft.com/office/powerpoint/2010/main" val="18239130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Lst>
  <p:hf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guide id="3" pos="7226">
          <p15:clr>
            <a:srgbClr val="F26B43"/>
          </p15:clr>
        </p15:guide>
        <p15:guide id="4" pos="6772">
          <p15:clr>
            <a:srgbClr val="F26B43"/>
          </p15:clr>
        </p15:guide>
        <p15:guide id="5" pos="6319">
          <p15:clr>
            <a:srgbClr val="F26B43"/>
          </p15:clr>
        </p15:guide>
        <p15:guide id="6" pos="5865">
          <p15:clr>
            <a:srgbClr val="F26B43"/>
          </p15:clr>
        </p15:guide>
        <p15:guide id="7" pos="5412">
          <p15:clr>
            <a:srgbClr val="F26B43"/>
          </p15:clr>
        </p15:guide>
        <p15:guide id="8" pos="4958">
          <p15:clr>
            <a:srgbClr val="F26B43"/>
          </p15:clr>
        </p15:guide>
        <p15:guide id="9" pos="4504">
          <p15:clr>
            <a:srgbClr val="F26B43"/>
          </p15:clr>
        </p15:guide>
        <p15:guide id="10" pos="4051">
          <p15:clr>
            <a:srgbClr val="F26B43"/>
          </p15:clr>
        </p15:guide>
        <p15:guide id="11" pos="3597">
          <p15:clr>
            <a:srgbClr val="F26B43"/>
          </p15:clr>
        </p15:guide>
        <p15:guide id="12" pos="3144">
          <p15:clr>
            <a:srgbClr val="F26B43"/>
          </p15:clr>
        </p15:guide>
        <p15:guide id="13" pos="2690">
          <p15:clr>
            <a:srgbClr val="F26B43"/>
          </p15:clr>
        </p15:guide>
        <p15:guide id="14" pos="2236">
          <p15:clr>
            <a:srgbClr val="F26B43"/>
          </p15:clr>
        </p15:guide>
        <p15:guide id="15" pos="1783">
          <p15:clr>
            <a:srgbClr val="F26B43"/>
          </p15:clr>
        </p15:guide>
        <p15:guide id="16" pos="1329">
          <p15:clr>
            <a:srgbClr val="F26B43"/>
          </p15:clr>
        </p15:guide>
        <p15:guide id="17" pos="876">
          <p15:clr>
            <a:srgbClr val="F26B43"/>
          </p15:clr>
        </p15:guide>
        <p15:guide id="18" pos="8133">
          <p15:clr>
            <a:srgbClr val="F26B43"/>
          </p15:clr>
        </p15:guide>
        <p15:guide id="19" pos="8587">
          <p15:clr>
            <a:srgbClr val="F26B43"/>
          </p15:clr>
        </p15:guide>
        <p15:guide id="20" pos="9040">
          <p15:clr>
            <a:srgbClr val="F26B43"/>
          </p15:clr>
        </p15:guide>
        <p15:guide id="21" pos="9494">
          <p15:clr>
            <a:srgbClr val="F26B43"/>
          </p15:clr>
        </p15:guide>
        <p15:guide id="22" pos="9970">
          <p15:clr>
            <a:srgbClr val="F26B43"/>
          </p15:clr>
        </p15:guide>
        <p15:guide id="23" pos="10401">
          <p15:clr>
            <a:srgbClr val="F26B43"/>
          </p15:clr>
        </p15:guide>
        <p15:guide id="24" pos="10855">
          <p15:clr>
            <a:srgbClr val="F26B43"/>
          </p15:clr>
        </p15:guide>
        <p15:guide id="25" pos="11308">
          <p15:clr>
            <a:srgbClr val="F26B43"/>
          </p15:clr>
        </p15:guide>
        <p15:guide id="26" pos="11762">
          <p15:clr>
            <a:srgbClr val="F26B43"/>
          </p15:clr>
        </p15:guide>
        <p15:guide id="27" pos="12215">
          <p15:clr>
            <a:srgbClr val="F26B43"/>
          </p15:clr>
        </p15:guide>
        <p15:guide id="28" pos="12669">
          <p15:clr>
            <a:srgbClr val="F26B43"/>
          </p15:clr>
        </p15:guide>
        <p15:guide id="29" pos="13123">
          <p15:clr>
            <a:srgbClr val="F26B43"/>
          </p15:clr>
        </p15:guide>
        <p15:guide id="30" pos="13576">
          <p15:clr>
            <a:srgbClr val="F26B43"/>
          </p15:clr>
        </p15:guide>
        <p15:guide id="31" pos="14030">
          <p15:clr>
            <a:srgbClr val="F26B43"/>
          </p15:clr>
        </p15:guide>
        <p15:guide id="32" pos="14483">
          <p15:clr>
            <a:srgbClr val="F26B43"/>
          </p15:clr>
        </p15:guide>
        <p15:guide id="33" pos="14937">
          <p15:clr>
            <a:srgbClr val="F26B43"/>
          </p15:clr>
        </p15:guide>
        <p15:guide id="34" pos="422">
          <p15:clr>
            <a:srgbClr val="F26B43"/>
          </p15:clr>
        </p15:guide>
        <p15:guide id="35" orient="horz" pos="3866">
          <p15:clr>
            <a:srgbClr val="F26B43"/>
          </p15:clr>
        </p15:guide>
        <p15:guide id="36" orient="horz" pos="3413">
          <p15:clr>
            <a:srgbClr val="F26B43"/>
          </p15:clr>
        </p15:guide>
        <p15:guide id="37" orient="horz" pos="2959">
          <p15:clr>
            <a:srgbClr val="F26B43"/>
          </p15:clr>
        </p15:guide>
        <p15:guide id="38" orient="horz" pos="2506">
          <p15:clr>
            <a:srgbClr val="F26B43"/>
          </p15:clr>
        </p15:guide>
        <p15:guide id="39" orient="horz" pos="2052">
          <p15:clr>
            <a:srgbClr val="F26B43"/>
          </p15:clr>
        </p15:guide>
        <p15:guide id="40" orient="horz" pos="1598">
          <p15:clr>
            <a:srgbClr val="F26B43"/>
          </p15:clr>
        </p15:guide>
        <p15:guide id="41" orient="horz" pos="1145">
          <p15:clr>
            <a:srgbClr val="F26B43"/>
          </p15:clr>
        </p15:guide>
        <p15:guide id="42" orient="horz" pos="691">
          <p15:clr>
            <a:srgbClr val="F26B43"/>
          </p15:clr>
        </p15:guide>
        <p15:guide id="43" orient="horz" pos="4774">
          <p15:clr>
            <a:srgbClr val="F26B43"/>
          </p15:clr>
        </p15:guide>
        <p15:guide id="44" orient="horz" pos="5227">
          <p15:clr>
            <a:srgbClr val="F26B43"/>
          </p15:clr>
        </p15:guide>
        <p15:guide id="45" orient="horz" pos="5681">
          <p15:clr>
            <a:srgbClr val="F26B43"/>
          </p15:clr>
        </p15:guide>
        <p15:guide id="46" orient="horz" pos="6134">
          <p15:clr>
            <a:srgbClr val="F26B43"/>
          </p15:clr>
        </p15:guide>
        <p15:guide id="47" orient="horz" pos="6588">
          <p15:clr>
            <a:srgbClr val="F26B43"/>
          </p15:clr>
        </p15:guide>
        <p15:guide id="48" orient="horz" pos="7042">
          <p15:clr>
            <a:srgbClr val="F26B43"/>
          </p15:clr>
        </p15:guide>
        <p15:guide id="49" orient="horz" pos="7495">
          <p15:clr>
            <a:srgbClr val="F26B43"/>
          </p15:clr>
        </p15:guide>
        <p15:guide id="50" orient="horz" pos="79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21008" y="5944394"/>
            <a:ext cx="375622" cy="365125"/>
          </a:xfrm>
          <a:prstGeom prst="rect">
            <a:avLst/>
          </a:prstGeom>
        </p:spPr>
        <p:txBody>
          <a:bodyPr vert="horz" lIns="91440" tIns="45720" rIns="91440" bIns="45720" rtlCol="0" anchor="ctr"/>
          <a:lstStyle>
            <a:lvl1pPr algn="r">
              <a:defRPr sz="1800" b="1">
                <a:solidFill>
                  <a:schemeClr val="tx1">
                    <a:tint val="75000"/>
                  </a:schemeClr>
                </a:solidFill>
                <a:latin typeface="+mj-lt"/>
              </a:defRPr>
            </a:lvl1pPr>
          </a:lstStyle>
          <a:p>
            <a:fld id="{8F10F929-44DD-4A6B-9C08-9F5FD4864FE1}" type="slidenum">
              <a:rPr lang="uk-UA" smtClean="0"/>
              <a:pPr/>
              <a:t>‹#›</a:t>
            </a:fld>
            <a:endParaRPr lang="uk-UA" dirty="0"/>
          </a:p>
        </p:txBody>
      </p:sp>
    </p:spTree>
    <p:extLst>
      <p:ext uri="{BB962C8B-B14F-4D97-AF65-F5344CB8AC3E}">
        <p14:creationId xmlns:p14="http://schemas.microsoft.com/office/powerpoint/2010/main" val="406331983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 id="2147484018" r:id="rId37"/>
    <p:sldLayoutId id="2147484019" r:id="rId38"/>
    <p:sldLayoutId id="2147484020" r:id="rId39"/>
    <p:sldLayoutId id="2147484021" r:id="rId40"/>
    <p:sldLayoutId id="2147484022" r:id="rId41"/>
    <p:sldLayoutId id="2147484023" r:id="rId42"/>
    <p:sldLayoutId id="2147484024" r:id="rId43"/>
    <p:sldLayoutId id="2147484025" r:id="rId44"/>
    <p:sldLayoutId id="2147484026" r:id="rId45"/>
    <p:sldLayoutId id="2147484027" r:id="rId46"/>
    <p:sldLayoutId id="2147484028" r:id="rId47"/>
    <p:sldLayoutId id="2147484029" r:id="rId48"/>
    <p:sldLayoutId id="2147484030" r:id="rId49"/>
    <p:sldLayoutId id="2147484031" r:id="rId50"/>
    <p:sldLayoutId id="2147484032" r:id="rId51"/>
    <p:sldLayoutId id="2147484061" r:id="rId52"/>
  </p:sldLayoutIdLst>
  <p:hf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guide id="3" pos="876">
          <p15:clr>
            <a:srgbClr val="F26B43"/>
          </p15:clr>
        </p15:guide>
        <p15:guide id="4" pos="14483">
          <p15:clr>
            <a:srgbClr val="F26B43"/>
          </p15:clr>
        </p15:guide>
        <p15:guide id="5" orient="horz" pos="3980">
          <p15:clr>
            <a:srgbClr val="F26B43"/>
          </p15:clr>
        </p15:guide>
        <p15:guide id="6" orient="horz" pos="3640">
          <p15:clr>
            <a:srgbClr val="F26B43"/>
          </p15:clr>
        </p15:guide>
        <p15:guide id="7" orient="horz" pos="3299">
          <p15:clr>
            <a:srgbClr val="F26B43"/>
          </p15:clr>
        </p15:guide>
        <p15:guide id="8" orient="horz" pos="2959">
          <p15:clr>
            <a:srgbClr val="F26B43"/>
          </p15:clr>
        </p15:guide>
        <p15:guide id="9" orient="horz" pos="2619">
          <p15:clr>
            <a:srgbClr val="F26B43"/>
          </p15:clr>
        </p15:guide>
        <p15:guide id="10" orient="horz" pos="2279">
          <p15:clr>
            <a:srgbClr val="F26B43"/>
          </p15:clr>
        </p15:guide>
        <p15:guide id="11" orient="horz" pos="1939">
          <p15:clr>
            <a:srgbClr val="F26B43"/>
          </p15:clr>
        </p15:guide>
        <p15:guide id="12" orient="horz" pos="1598">
          <p15:clr>
            <a:srgbClr val="F26B43"/>
          </p15:clr>
        </p15:guide>
        <p15:guide id="13" orient="horz" pos="1258">
          <p15:clr>
            <a:srgbClr val="F26B43"/>
          </p15:clr>
        </p15:guide>
        <p15:guide id="14" orient="horz" pos="918">
          <p15:clr>
            <a:srgbClr val="F26B43"/>
          </p15:clr>
        </p15:guide>
        <p15:guide id="15" orient="horz" pos="691">
          <p15:clr>
            <a:srgbClr val="F26B43"/>
          </p15:clr>
        </p15:guide>
        <p15:guide id="16" orient="horz" pos="4660">
          <p15:clr>
            <a:srgbClr val="F26B43"/>
          </p15:clr>
        </p15:guide>
        <p15:guide id="17" orient="horz" pos="5000">
          <p15:clr>
            <a:srgbClr val="F26B43"/>
          </p15:clr>
        </p15:guide>
        <p15:guide id="18" orient="horz" pos="5341">
          <p15:clr>
            <a:srgbClr val="F26B43"/>
          </p15:clr>
        </p15:guide>
        <p15:guide id="19" orient="horz" pos="5681">
          <p15:clr>
            <a:srgbClr val="F26B43"/>
          </p15:clr>
        </p15:guide>
        <p15:guide id="20" orient="horz" pos="6021">
          <p15:clr>
            <a:srgbClr val="F26B43"/>
          </p15:clr>
        </p15:guide>
        <p15:guide id="21" orient="horz" pos="6361">
          <p15:clr>
            <a:srgbClr val="F26B43"/>
          </p15:clr>
        </p15:guide>
        <p15:guide id="22" orient="horz" pos="6701">
          <p15:clr>
            <a:srgbClr val="F26B43"/>
          </p15:clr>
        </p15:guide>
        <p15:guide id="23" orient="horz" pos="7042">
          <p15:clr>
            <a:srgbClr val="F26B43"/>
          </p15:clr>
        </p15:guide>
        <p15:guide id="24" orient="horz" pos="7382">
          <p15:clr>
            <a:srgbClr val="F26B43"/>
          </p15:clr>
        </p15:guide>
        <p15:guide id="25" orient="horz" pos="7745">
          <p15:clr>
            <a:srgbClr val="F26B43"/>
          </p15:clr>
        </p15:guide>
        <p15:guide id="26" orient="horz" pos="7949">
          <p15:clr>
            <a:srgbClr val="F26B43"/>
          </p15:clr>
        </p15:guide>
        <p15:guide id="27" pos="6999">
          <p15:clr>
            <a:srgbClr val="F26B43"/>
          </p15:clr>
        </p15:guide>
        <p15:guide id="28" pos="5638">
          <p15:clr>
            <a:srgbClr val="F26B43"/>
          </p15:clr>
        </p15:guide>
        <p15:guide id="29" pos="6319">
          <p15:clr>
            <a:srgbClr val="F26B43"/>
          </p15:clr>
        </p15:guide>
        <p15:guide id="30" pos="1556">
          <p15:clr>
            <a:srgbClr val="F26B43"/>
          </p15:clr>
        </p15:guide>
        <p15:guide id="31" pos="2236">
          <p15:clr>
            <a:srgbClr val="F26B43"/>
          </p15:clr>
        </p15:guide>
        <p15:guide id="32" pos="2917">
          <p15:clr>
            <a:srgbClr val="F26B43"/>
          </p15:clr>
        </p15:guide>
        <p15:guide id="33" pos="13803">
          <p15:clr>
            <a:srgbClr val="F26B43"/>
          </p15:clr>
        </p15:guide>
        <p15:guide id="34" pos="13123">
          <p15:clr>
            <a:srgbClr val="F26B43"/>
          </p15:clr>
        </p15:guide>
        <p15:guide id="35" pos="12442">
          <p15:clr>
            <a:srgbClr val="F26B43"/>
          </p15:clr>
        </p15:guide>
        <p15:guide id="36" pos="8360">
          <p15:clr>
            <a:srgbClr val="F26B43"/>
          </p15:clr>
        </p15:guide>
        <p15:guide id="37" pos="9040">
          <p15:clr>
            <a:srgbClr val="F26B43"/>
          </p15:clr>
        </p15:guide>
        <p15:guide id="38" pos="9721">
          <p15:clr>
            <a:srgbClr val="F26B43"/>
          </p15:clr>
        </p15:guide>
        <p15:guide id="39" pos="3144">
          <p15:clr>
            <a:srgbClr val="F26B43"/>
          </p15:clr>
        </p15:guide>
        <p15:guide id="40" pos="12215">
          <p15:clr>
            <a:srgbClr val="F26B43"/>
          </p15:clr>
        </p15:guide>
        <p15:guide id="41" pos="11989">
          <p15:clr>
            <a:srgbClr val="F26B43"/>
          </p15:clr>
        </p15:guide>
        <p15:guide id="42" pos="3370">
          <p15:clr>
            <a:srgbClr val="F26B43"/>
          </p15:clr>
        </p15:guide>
        <p15:guide id="43" pos="3597">
          <p15:clr>
            <a:srgbClr val="F26B43"/>
          </p15:clr>
        </p15:guide>
        <p15:guide id="44" pos="11762">
          <p15:clr>
            <a:srgbClr val="F26B43"/>
          </p15:clr>
        </p15:guide>
        <p15:guide id="45" pos="4958">
          <p15:clr>
            <a:srgbClr val="F26B43"/>
          </p15:clr>
        </p15:guide>
        <p15:guide id="46" pos="10401">
          <p15:clr>
            <a:srgbClr val="F26B43"/>
          </p15:clr>
        </p15:guide>
        <p15:guide id="47" pos="4278">
          <p15:clr>
            <a:srgbClr val="F26B43"/>
          </p15:clr>
        </p15:guide>
        <p15:guide id="48" pos="11081">
          <p15:clr>
            <a:srgbClr val="F26B43"/>
          </p15:clr>
        </p15:guide>
        <p15:guide id="49" pos="535">
          <p15:clr>
            <a:srgbClr val="F26B43"/>
          </p15:clr>
        </p15:guide>
        <p15:guide id="50" pos="14824">
          <p15:clr>
            <a:srgbClr val="F26B43"/>
          </p15:clr>
        </p15:guide>
        <p15:guide id="51" pos="7339">
          <p15:clr>
            <a:srgbClr val="F26B43"/>
          </p15:clr>
        </p15:guide>
        <p15:guide id="52" pos="80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0DAFF-AF01-4D55-9B51-42862071C911}" type="datetime1">
              <a:rPr lang="en-US" smtClean="0"/>
              <a:t>2/18/2025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11430-0213-A84E-9FA3-457892ECFE1F}" type="slidenum">
              <a:rPr lang="en-US" smtClean="0"/>
              <a:t>‹#›</a:t>
            </a:fld>
            <a:endParaRPr lang="en-US"/>
          </a:p>
        </p:txBody>
      </p:sp>
      <p:grpSp>
        <p:nvGrpSpPr>
          <p:cNvPr id="7" name="Group 6"/>
          <p:cNvGrpSpPr/>
          <p:nvPr userDrawn="1"/>
        </p:nvGrpSpPr>
        <p:grpSpPr>
          <a:xfrm>
            <a:off x="0" y="5701594"/>
            <a:ext cx="16256000" cy="1156407"/>
            <a:chOff x="0" y="5701593"/>
            <a:chExt cx="12192000" cy="1156407"/>
          </a:xfrm>
        </p:grpSpPr>
        <p:sp>
          <p:nvSpPr>
            <p:cNvPr id="8" name="Rectangle 7"/>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C000"/>
                </a:solidFill>
              </a:endParaRPr>
            </a:p>
          </p:txBody>
        </p:sp>
        <p:sp>
          <p:nvSpPr>
            <p:cNvPr id="9" name="Rectangle 8"/>
            <p:cNvSpPr/>
            <p:nvPr userDrawn="1"/>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C000"/>
                </a:solidFill>
              </a:endParaRP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29548" y="5701593"/>
              <a:ext cx="452623" cy="934018"/>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90641494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454675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7.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8.xml"/><Relationship Id="rId7" Type="http://schemas.openxmlformats.org/officeDocument/2006/relationships/image" Target="../media/image18.png"/><Relationship Id="rId2" Type="http://schemas.openxmlformats.org/officeDocument/2006/relationships/slideLayout" Target="../slideLayouts/slideLayout55.xml"/><Relationship Id="rId1" Type="http://schemas.openxmlformats.org/officeDocument/2006/relationships/themeOverride" Target="../theme/themeOverride6.xml"/><Relationship Id="rId6"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3.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3.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5.xml"/><Relationship Id="rId1" Type="http://schemas.openxmlformats.org/officeDocument/2006/relationships/themeOverride" Target="../theme/themeOverride1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5.xml"/><Relationship Id="rId1" Type="http://schemas.openxmlformats.org/officeDocument/2006/relationships/themeOverride" Target="../theme/themeOverride1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5.xml"/><Relationship Id="rId1" Type="http://schemas.openxmlformats.org/officeDocument/2006/relationships/themeOverride" Target="../theme/themeOverride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5.xml"/><Relationship Id="rId1" Type="http://schemas.openxmlformats.org/officeDocument/2006/relationships/themeOverride" Target="../theme/themeOverride14.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5.xml"/><Relationship Id="rId1" Type="http://schemas.openxmlformats.org/officeDocument/2006/relationships/themeOverride" Target="../theme/themeOverride1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5.xml"/><Relationship Id="rId1" Type="http://schemas.openxmlformats.org/officeDocument/2006/relationships/themeOverride" Target="../theme/themeOverride1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5.xml"/><Relationship Id="rId1" Type="http://schemas.openxmlformats.org/officeDocument/2006/relationships/themeOverride" Target="../theme/themeOverride1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5.xml"/><Relationship Id="rId1" Type="http://schemas.openxmlformats.org/officeDocument/2006/relationships/themeOverride" Target="../theme/themeOverride1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7.xml"/><Relationship Id="rId7" Type="http://schemas.openxmlformats.org/officeDocument/2006/relationships/diagramQuickStyle" Target="../diagrams/quickStyle1.xml"/><Relationship Id="rId2" Type="http://schemas.openxmlformats.org/officeDocument/2006/relationships/slideLayout" Target="../slideLayouts/slideLayout55.xml"/><Relationship Id="rId1" Type="http://schemas.openxmlformats.org/officeDocument/2006/relationships/themeOverride" Target="../theme/themeOverride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5.xml"/><Relationship Id="rId1" Type="http://schemas.openxmlformats.org/officeDocument/2006/relationships/themeOverride" Target="../theme/themeOverride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9E83A-5CD0-8965-3B61-7CBB7DCC16E5}"/>
              </a:ext>
            </a:extLst>
          </p:cNvPr>
          <p:cNvSpPr txBox="1"/>
          <p:nvPr/>
        </p:nvSpPr>
        <p:spPr>
          <a:xfrm>
            <a:off x="1987550" y="1527374"/>
            <a:ext cx="8216900" cy="1323439"/>
          </a:xfrm>
          <a:prstGeom prst="rect">
            <a:avLst/>
          </a:prstGeom>
          <a:noFill/>
        </p:spPr>
        <p:txBody>
          <a:bodyPr wrap="square">
            <a:spAutoFit/>
          </a:bodyPr>
          <a:lstStyle/>
          <a:p>
            <a:pPr algn="ctr" defTabSz="609630">
              <a:defRPr/>
            </a:pPr>
            <a:r>
              <a:rPr lang="en-US" sz="4000" b="1" dirty="0">
                <a:solidFill>
                  <a:srgbClr val="002060"/>
                </a:solidFill>
                <a:latin typeface="Garamond" panose="02020404030301010803" pitchFamily="18" charset="0"/>
                <a:cs typeface="Times New Roman" panose="02020603050405020304" pitchFamily="18" charset="0"/>
              </a:rPr>
              <a:t>Reasonable </a:t>
            </a:r>
          </a:p>
          <a:p>
            <a:pPr algn="ctr" defTabSz="609630">
              <a:defRPr/>
            </a:pPr>
            <a:r>
              <a:rPr lang="en-US" sz="4000" b="1" dirty="0">
                <a:solidFill>
                  <a:srgbClr val="002060"/>
                </a:solidFill>
                <a:latin typeface="Garamond" panose="02020404030301010803" pitchFamily="18" charset="0"/>
                <a:cs typeface="Times New Roman" panose="02020603050405020304" pitchFamily="18" charset="0"/>
              </a:rPr>
              <a:t>Accommodations</a:t>
            </a:r>
          </a:p>
        </p:txBody>
      </p:sp>
      <p:sp>
        <p:nvSpPr>
          <p:cNvPr id="7" name="TextBox 6">
            <a:extLst>
              <a:ext uri="{FF2B5EF4-FFF2-40B4-BE49-F238E27FC236}">
                <a16:creationId xmlns:a16="http://schemas.microsoft.com/office/drawing/2014/main" id="{0576B0EA-D79E-D60D-F81A-F793F364E17D}"/>
              </a:ext>
            </a:extLst>
          </p:cNvPr>
          <p:cNvSpPr txBox="1"/>
          <p:nvPr/>
        </p:nvSpPr>
        <p:spPr>
          <a:xfrm>
            <a:off x="2927350" y="4091514"/>
            <a:ext cx="6337300" cy="1077218"/>
          </a:xfrm>
          <a:prstGeom prst="rect">
            <a:avLst/>
          </a:prstGeom>
          <a:noFill/>
        </p:spPr>
        <p:txBody>
          <a:bodyPr wrap="square">
            <a:spAutoFit/>
          </a:bodyPr>
          <a:lstStyle/>
          <a:p>
            <a:pPr defTabSz="609630">
              <a:defRPr/>
            </a:pPr>
            <a:r>
              <a:rPr lang="en-US" sz="3200" b="1" dirty="0">
                <a:solidFill>
                  <a:srgbClr val="002060"/>
                </a:solidFill>
                <a:latin typeface="Bodoni MT" panose="02070603080606020203" pitchFamily="18" charset="0"/>
              </a:rPr>
              <a:t>DR. KENDRICK ROBERSON, </a:t>
            </a:r>
            <a:r>
              <a:rPr lang="en-US" sz="3200" b="1" dirty="0" err="1">
                <a:solidFill>
                  <a:srgbClr val="002060"/>
                </a:solidFill>
                <a:latin typeface="Bodoni MT" panose="02070603080606020203" pitchFamily="18" charset="0"/>
              </a:rPr>
              <a:t>NVP</a:t>
            </a:r>
            <a:r>
              <a:rPr lang="en-US" sz="3200" b="1" dirty="0">
                <a:solidFill>
                  <a:srgbClr val="002060"/>
                </a:solidFill>
                <a:latin typeface="Bodoni MT" panose="02070603080606020203" pitchFamily="18" charset="0"/>
              </a:rPr>
              <a:t> </a:t>
            </a:r>
          </a:p>
          <a:p>
            <a:pPr defTabSz="609630">
              <a:defRPr/>
            </a:pPr>
            <a:r>
              <a:rPr lang="en-US" sz="3200" b="1" dirty="0">
                <a:solidFill>
                  <a:srgbClr val="002060"/>
                </a:solidFill>
                <a:latin typeface="Bodoni MT" panose="02070603080606020203" pitchFamily="18" charset="0"/>
              </a:rPr>
              <a:t>WOMEN’S &amp; FAIR PRACTICES</a:t>
            </a:r>
          </a:p>
        </p:txBody>
      </p:sp>
      <p:pic>
        <p:nvPicPr>
          <p:cNvPr id="1026" name="Picture 2">
            <a:extLst>
              <a:ext uri="{FF2B5EF4-FFF2-40B4-BE49-F238E27FC236}">
                <a16:creationId xmlns:a16="http://schemas.microsoft.com/office/drawing/2014/main" id="{869B1E65-FBE4-03CC-86B5-C75D2DA98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73" y="1465065"/>
            <a:ext cx="3982083" cy="355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DD9B40F-CE54-E04C-07C5-724E7B21D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990" y="1710512"/>
            <a:ext cx="2798073" cy="2539051"/>
          </a:xfrm>
          <a:prstGeom prst="rect">
            <a:avLst/>
          </a:prstGeom>
        </p:spPr>
      </p:pic>
      <p:sp>
        <p:nvSpPr>
          <p:cNvPr id="9" name="TextBox 8">
            <a:extLst>
              <a:ext uri="{FF2B5EF4-FFF2-40B4-BE49-F238E27FC236}">
                <a16:creationId xmlns:a16="http://schemas.microsoft.com/office/drawing/2014/main" id="{B5400E77-9331-686C-F541-526A295E997D}"/>
              </a:ext>
            </a:extLst>
          </p:cNvPr>
          <p:cNvSpPr txBox="1"/>
          <p:nvPr/>
        </p:nvSpPr>
        <p:spPr>
          <a:xfrm>
            <a:off x="2717800" y="2757727"/>
            <a:ext cx="6756400" cy="646331"/>
          </a:xfrm>
          <a:prstGeom prst="rect">
            <a:avLst/>
          </a:prstGeom>
          <a:noFill/>
        </p:spPr>
        <p:txBody>
          <a:bodyPr wrap="square" rtlCol="0">
            <a:spAutoFit/>
          </a:bodyPr>
          <a:lstStyle/>
          <a:p>
            <a:pPr defTabSz="609630"/>
            <a:r>
              <a:rPr lang="en-US" sz="3600" b="1" dirty="0">
                <a:solidFill>
                  <a:srgbClr val="002060"/>
                </a:solidFill>
                <a:latin typeface="Garamond" panose="02020404030301010803" pitchFamily="18" charset="0"/>
              </a:rPr>
              <a:t>WHAT YOU NEED TO KNOW</a:t>
            </a:r>
          </a:p>
        </p:txBody>
      </p:sp>
      <p:sp>
        <p:nvSpPr>
          <p:cNvPr id="13" name="TextBox 12">
            <a:extLst>
              <a:ext uri="{FF2B5EF4-FFF2-40B4-BE49-F238E27FC236}">
                <a16:creationId xmlns:a16="http://schemas.microsoft.com/office/drawing/2014/main" id="{B31B0527-1689-8471-744F-D923740C0C1F}"/>
              </a:ext>
            </a:extLst>
          </p:cNvPr>
          <p:cNvSpPr txBox="1"/>
          <p:nvPr/>
        </p:nvSpPr>
        <p:spPr>
          <a:xfrm>
            <a:off x="609600" y="5717233"/>
            <a:ext cx="5080000" cy="543675"/>
          </a:xfrm>
          <a:prstGeom prst="rect">
            <a:avLst/>
          </a:prstGeom>
          <a:noFill/>
        </p:spPr>
        <p:txBody>
          <a:bodyPr wrap="square">
            <a:spAutoFit/>
          </a:bodyPr>
          <a:lstStyle/>
          <a:p>
            <a:pPr indent="-285764" defTabSz="609630">
              <a:buClr>
                <a:srgbClr val="50B4C8"/>
              </a:buClr>
              <a:buSzPct val="75000"/>
              <a:defRPr/>
            </a:pPr>
            <a:endParaRPr lang="en-US" sz="2933" b="1" dirty="0">
              <a:solidFill>
                <a:srgbClr val="002060"/>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01185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4924926" y="1519990"/>
            <a:ext cx="5940425" cy="333675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srgbClr val="282B40"/>
              </a:solidFill>
              <a:latin typeface="Roboto"/>
            </a:endParaRPr>
          </a:p>
        </p:txBody>
      </p:sp>
      <p:sp>
        <p:nvSpPr>
          <p:cNvPr id="5" name="Slide Number Placeholder 4"/>
          <p:cNvSpPr>
            <a:spLocks noGrp="1"/>
          </p:cNvSpPr>
          <p:nvPr>
            <p:ph type="sldNum" sz="quarter" idx="15"/>
          </p:nvPr>
        </p:nvSpPr>
        <p:spPr/>
        <p:txBody>
          <a:bodyPr/>
          <a:lstStyle/>
          <a:p>
            <a:pPr defTabSz="914355"/>
            <a:fld id="{8F10F929-44DD-4A6B-9C08-9F5FD4864FE1}" type="slidenum">
              <a:rPr lang="uk-UA">
                <a:solidFill>
                  <a:srgbClr val="FFFFFF">
                    <a:tint val="75000"/>
                  </a:srgbClr>
                </a:solidFill>
                <a:latin typeface="Play"/>
              </a:rPr>
              <a:pPr defTabSz="914355"/>
              <a:t>10</a:t>
            </a:fld>
            <a:endParaRPr lang="uk-UA" dirty="0">
              <a:solidFill>
                <a:srgbClr val="FFFFFF">
                  <a:tint val="75000"/>
                </a:srgbClr>
              </a:solidFill>
              <a:latin typeface="Play"/>
            </a:endParaRPr>
          </a:p>
        </p:txBody>
      </p:sp>
      <p:sp>
        <p:nvSpPr>
          <p:cNvPr id="4" name="Text Placeholder 3"/>
          <p:cNvSpPr>
            <a:spLocks noGrp="1"/>
          </p:cNvSpPr>
          <p:nvPr>
            <p:ph type="body" sz="quarter" idx="28"/>
          </p:nvPr>
        </p:nvSpPr>
        <p:spPr>
          <a:xfrm>
            <a:off x="1070992" y="2223725"/>
            <a:ext cx="3853934" cy="1692771"/>
          </a:xfrm>
          <a:prstGeom prst="rect">
            <a:avLst/>
          </a:prstGeom>
          <a:solidFill>
            <a:srgbClr val="FFC000"/>
          </a:solidFill>
        </p:spPr>
        <p:txBody>
          <a:bodyPr/>
          <a:lstStyle/>
          <a:p>
            <a:pPr lvl="0"/>
            <a:r>
              <a:rPr lang="en-US" cap="none" dirty="0">
                <a:solidFill>
                  <a:srgbClr val="002060"/>
                </a:solidFill>
              </a:rPr>
              <a:t>a. Mental </a:t>
            </a:r>
            <a:endParaRPr lang="en-US" dirty="0">
              <a:solidFill>
                <a:srgbClr val="002060"/>
              </a:solidFill>
            </a:endParaRPr>
          </a:p>
          <a:p>
            <a:pPr lvl="0"/>
            <a:r>
              <a:rPr lang="en-US" dirty="0">
                <a:solidFill>
                  <a:srgbClr val="002060"/>
                </a:solidFill>
              </a:rPr>
              <a:t>impairment</a:t>
            </a:r>
          </a:p>
        </p:txBody>
      </p:sp>
      <p:pic>
        <p:nvPicPr>
          <p:cNvPr id="2" name="Picture 1">
            <a:extLst>
              <a:ext uri="{FF2B5EF4-FFF2-40B4-BE49-F238E27FC236}">
                <a16:creationId xmlns:a16="http://schemas.microsoft.com/office/drawing/2014/main" id="{6755CCBC-9F38-421E-AA90-132D3E55F40F}"/>
              </a:ext>
            </a:extLst>
          </p:cNvPr>
          <p:cNvPicPr>
            <a:picLocks noChangeAspect="1"/>
          </p:cNvPicPr>
          <p:nvPr/>
        </p:nvPicPr>
        <p:blipFill>
          <a:blip r:embed="rId3"/>
          <a:stretch>
            <a:fillRect/>
          </a:stretch>
        </p:blipFill>
        <p:spPr>
          <a:xfrm>
            <a:off x="10516270" y="5454779"/>
            <a:ext cx="1585097" cy="1438781"/>
          </a:xfrm>
          <a:prstGeom prst="rect">
            <a:avLst/>
          </a:prstGeom>
        </p:spPr>
      </p:pic>
      <p:sp>
        <p:nvSpPr>
          <p:cNvPr id="11" name="Text Placeholder 10">
            <a:extLst>
              <a:ext uri="{FF2B5EF4-FFF2-40B4-BE49-F238E27FC236}">
                <a16:creationId xmlns:a16="http://schemas.microsoft.com/office/drawing/2014/main" id="{B808ABCA-0BF6-468F-89F5-6CB34B704496}"/>
              </a:ext>
            </a:extLst>
          </p:cNvPr>
          <p:cNvSpPr>
            <a:spLocks noGrp="1"/>
          </p:cNvSpPr>
          <p:nvPr>
            <p:ph type="body" sz="quarter" idx="19"/>
          </p:nvPr>
        </p:nvSpPr>
        <p:spPr>
          <a:xfrm>
            <a:off x="5175293" y="1870501"/>
            <a:ext cx="5313679" cy="3136628"/>
          </a:xfrm>
        </p:spPr>
        <p:txBody>
          <a:bodyPr/>
          <a:lstStyle/>
          <a:p>
            <a:pPr>
              <a:lnSpc>
                <a:spcPct val="107000"/>
              </a:lnSpc>
              <a:spcAft>
                <a:spcPts val="750"/>
              </a:spcAft>
            </a:pPr>
            <a:r>
              <a:rPr lang="en-US" sz="3200" dirty="0">
                <a:solidFill>
                  <a:srgbClr val="002060"/>
                </a:solidFill>
                <a:latin typeface="Source Sans Pro Web"/>
                <a:ea typeface="Times New Roman" panose="02020603050405020304" pitchFamily="18" charset="0"/>
                <a:cs typeface="Times New Roman" panose="02020603050405020304" pitchFamily="18" charset="0"/>
              </a:rPr>
              <a:t>[A]</a:t>
            </a:r>
            <a:r>
              <a:rPr lang="en-US" sz="3200" dirty="0" err="1">
                <a:solidFill>
                  <a:srgbClr val="002060"/>
                </a:solidFill>
                <a:latin typeface="Source Sans Pro Web"/>
                <a:ea typeface="Times New Roman" panose="02020603050405020304" pitchFamily="18" charset="0"/>
                <a:cs typeface="Times New Roman" panose="02020603050405020304" pitchFamily="18" charset="0"/>
              </a:rPr>
              <a:t>ny</a:t>
            </a:r>
            <a:r>
              <a:rPr lang="en-US" sz="3200" dirty="0">
                <a:solidFill>
                  <a:srgbClr val="002060"/>
                </a:solidFill>
                <a:latin typeface="Source Sans Pro Web"/>
                <a:ea typeface="Times New Roman" panose="02020603050405020304" pitchFamily="18" charset="0"/>
                <a:cs typeface="Times New Roman" panose="02020603050405020304" pitchFamily="18" charset="0"/>
              </a:rPr>
              <a:t> mental or psychological disorder, such as emotional or mental illness, and specific learning disabilities.</a:t>
            </a:r>
            <a:endParaRPr lang="en-US" sz="3200" dirty="0">
              <a:solidFill>
                <a:srgbClr val="002060"/>
              </a:solidFill>
              <a:latin typeface="Source Sans Pro Web"/>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40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4532566" y="1491916"/>
            <a:ext cx="5983704" cy="348113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11</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4" name="Text Placeholder 3"/>
          <p:cNvSpPr>
            <a:spLocks noGrp="1"/>
          </p:cNvSpPr>
          <p:nvPr>
            <p:ph type="body" sz="quarter" idx="19"/>
          </p:nvPr>
        </p:nvSpPr>
        <p:spPr>
          <a:xfrm>
            <a:off x="919083" y="2446294"/>
            <a:ext cx="3613483" cy="1569660"/>
          </a:xfrm>
          <a:prstGeom prst="rect">
            <a:avLst/>
          </a:prstGeom>
          <a:solidFill>
            <a:srgbClr val="FFC000"/>
          </a:solidFill>
        </p:spPr>
        <p:txBody>
          <a:bodyPr/>
          <a:lstStyle/>
          <a:p>
            <a:pPr lvl="0"/>
            <a:r>
              <a:rPr lang="en-US" sz="4000" b="1" dirty="0">
                <a:solidFill>
                  <a:srgbClr val="002060"/>
                </a:solidFill>
              </a:rPr>
              <a:t>b. PHYSICAL </a:t>
            </a:r>
          </a:p>
          <a:p>
            <a:pPr lvl="0"/>
            <a:r>
              <a:rPr lang="en-US" sz="4000" b="1" dirty="0">
                <a:solidFill>
                  <a:srgbClr val="002060"/>
                </a:solidFill>
              </a:rPr>
              <a:t>IMPAIRMENT</a:t>
            </a:r>
          </a:p>
        </p:txBody>
      </p:sp>
      <p:pic>
        <p:nvPicPr>
          <p:cNvPr id="2" name="Picture 1">
            <a:extLst>
              <a:ext uri="{FF2B5EF4-FFF2-40B4-BE49-F238E27FC236}">
                <a16:creationId xmlns:a16="http://schemas.microsoft.com/office/drawing/2014/main" id="{6755CCBC-9F38-421E-AA90-132D3E55F40F}"/>
              </a:ext>
            </a:extLst>
          </p:cNvPr>
          <p:cNvPicPr>
            <a:picLocks noChangeAspect="1"/>
          </p:cNvPicPr>
          <p:nvPr/>
        </p:nvPicPr>
        <p:blipFill>
          <a:blip r:embed="rId4"/>
          <a:stretch>
            <a:fillRect/>
          </a:stretch>
        </p:blipFill>
        <p:spPr>
          <a:xfrm>
            <a:off x="10516270" y="5454779"/>
            <a:ext cx="1585097" cy="1438781"/>
          </a:xfrm>
          <a:prstGeom prst="rect">
            <a:avLst/>
          </a:prstGeom>
        </p:spPr>
      </p:pic>
      <p:sp>
        <p:nvSpPr>
          <p:cNvPr id="3" name="Rectangle 2">
            <a:extLst>
              <a:ext uri="{FF2B5EF4-FFF2-40B4-BE49-F238E27FC236}">
                <a16:creationId xmlns:a16="http://schemas.microsoft.com/office/drawing/2014/main" id="{1DF86776-A2D8-4F77-A7EA-663F864AFD58}"/>
              </a:ext>
            </a:extLst>
          </p:cNvPr>
          <p:cNvSpPr/>
          <p:nvPr/>
        </p:nvSpPr>
        <p:spPr>
          <a:xfrm>
            <a:off x="4960352" y="1724525"/>
            <a:ext cx="5398168" cy="30131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Source Sans Pro Web"/>
                <a:ea typeface="Times New Roman" panose="02020603050405020304" pitchFamily="18" charset="0"/>
                <a:cs typeface="Times New Roman" panose="02020603050405020304" pitchFamily="18" charset="0"/>
              </a:rPr>
              <a:t>[A]</a:t>
            </a:r>
            <a:r>
              <a:rPr kumimoji="0" lang="en-US" sz="3600" b="0" i="0" u="none" strike="noStrike" kern="1200" cap="none" spc="0" normalizeH="0" baseline="0" noProof="0" dirty="0" err="1">
                <a:ln>
                  <a:noFill/>
                </a:ln>
                <a:solidFill>
                  <a:srgbClr val="002060"/>
                </a:solidFill>
                <a:effectLst/>
                <a:uLnTx/>
                <a:uFillTx/>
                <a:latin typeface="Source Sans Pro Web"/>
                <a:ea typeface="Times New Roman" panose="02020603050405020304" pitchFamily="18" charset="0"/>
                <a:cs typeface="Times New Roman" panose="02020603050405020304" pitchFamily="18" charset="0"/>
              </a:rPr>
              <a:t>ny</a:t>
            </a:r>
            <a:r>
              <a:rPr kumimoji="0" lang="en-US" sz="3600" b="0" i="0" u="none" strike="noStrike" kern="1200" cap="none" spc="0" normalizeH="0" baseline="0" noProof="0" dirty="0">
                <a:ln>
                  <a:noFill/>
                </a:ln>
                <a:solidFill>
                  <a:srgbClr val="002060"/>
                </a:solidFill>
                <a:effectLst/>
                <a:uLnTx/>
                <a:uFillTx/>
                <a:latin typeface="Source Sans Pro Web"/>
                <a:ea typeface="Times New Roman" panose="02020603050405020304" pitchFamily="18" charset="0"/>
                <a:cs typeface="Times New Roman" panose="02020603050405020304" pitchFamily="18" charset="0"/>
              </a:rPr>
              <a:t> physiological disorder, or condition, cosmetic disfigurement, or anatomical loss affecting body systems.</a:t>
            </a:r>
            <a:endParaRPr kumimoji="0" lang="en-US" sz="3600" b="0" i="0" u="none" strike="noStrike" kern="1200" cap="none" spc="0" normalizeH="0" baseline="0" noProof="0" dirty="0">
              <a:ln>
                <a:noFill/>
              </a:ln>
              <a:solidFill>
                <a:srgbClr val="002060"/>
              </a:solidFill>
              <a:effectLst/>
              <a:uLnTx/>
              <a:uFillTx/>
              <a:latin typeface="Source Sans Pro We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517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2730374" y="310725"/>
            <a:ext cx="6697343"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12</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p:cNvSpPr>
            <a:spLocks noGrp="1"/>
          </p:cNvSpPr>
          <p:nvPr>
            <p:ph type="body" sz="quarter" idx="19"/>
          </p:nvPr>
        </p:nvSpPr>
        <p:spPr>
          <a:xfrm>
            <a:off x="849275" y="2112667"/>
            <a:ext cx="10459543" cy="2755500"/>
          </a:xfrm>
        </p:spPr>
        <p:txBody>
          <a:bodyPr/>
          <a:lstStyle/>
          <a:p>
            <a:r>
              <a:rPr lang="en-US" sz="3600" dirty="0">
                <a:solidFill>
                  <a:srgbClr val="002060"/>
                </a:solidFill>
                <a:latin typeface="Source Sans Pro Web"/>
                <a:ea typeface="Calibri" panose="020F0502020204030204" pitchFamily="34" charset="0"/>
              </a:rPr>
              <a:t>The determination as to whether an individual is substantially limited must always be based on the effect of an impairment on that individual's life activities.</a:t>
            </a:r>
          </a:p>
          <a:p>
            <a:endParaRPr lang="en-US" sz="3200" b="1" dirty="0">
              <a:solidFill>
                <a:srgbClr val="002060"/>
              </a:solidFill>
              <a:latin typeface="Source Sans Pro Web"/>
            </a:endParaRPr>
          </a:p>
        </p:txBody>
      </p:sp>
      <p:pic>
        <p:nvPicPr>
          <p:cNvPr id="1026" name="Picture 2">
            <a:extLst>
              <a:ext uri="{FF2B5EF4-FFF2-40B4-BE49-F238E27FC236}">
                <a16:creationId xmlns:a16="http://schemas.microsoft.com/office/drawing/2014/main" id="{E0318E6E-B67D-463A-BA0C-3E22E881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C1F7C4-10D3-46B0-BD47-7C2ABB4AC2CB}"/>
              </a:ext>
            </a:extLst>
          </p:cNvPr>
          <p:cNvSpPr txBox="1"/>
          <p:nvPr/>
        </p:nvSpPr>
        <p:spPr>
          <a:xfrm>
            <a:off x="2764283" y="566382"/>
            <a:ext cx="68179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3.a SUBSTANTIALLY LIMITS</a:t>
            </a:r>
          </a:p>
        </p:txBody>
      </p:sp>
    </p:spTree>
    <p:extLst>
      <p:ext uri="{BB962C8B-B14F-4D97-AF65-F5344CB8AC3E}">
        <p14:creationId xmlns:p14="http://schemas.microsoft.com/office/powerpoint/2010/main" val="2523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4908885" y="1322975"/>
            <a:ext cx="5721121" cy="377887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13</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4" name="Text Placeholder 3"/>
          <p:cNvSpPr>
            <a:spLocks noGrp="1"/>
          </p:cNvSpPr>
          <p:nvPr>
            <p:ph type="body" sz="quarter" idx="28"/>
          </p:nvPr>
        </p:nvSpPr>
        <p:spPr>
          <a:xfrm>
            <a:off x="1305322" y="2154327"/>
            <a:ext cx="3547416" cy="1692771"/>
          </a:xfrm>
          <a:prstGeom prst="rect">
            <a:avLst/>
          </a:prstGeom>
          <a:solidFill>
            <a:srgbClr val="FFC000"/>
          </a:solidFill>
        </p:spPr>
        <p:txBody>
          <a:bodyPr/>
          <a:lstStyle/>
          <a:p>
            <a:pPr lvl="0"/>
            <a:r>
              <a:rPr lang="en-US" dirty="0">
                <a:solidFill>
                  <a:srgbClr val="002060"/>
                </a:solidFill>
              </a:rPr>
              <a:t>MAJOR LIFE ACTIVITIES</a:t>
            </a:r>
          </a:p>
        </p:txBody>
      </p:sp>
      <p:pic>
        <p:nvPicPr>
          <p:cNvPr id="2" name="Picture 1">
            <a:extLst>
              <a:ext uri="{FF2B5EF4-FFF2-40B4-BE49-F238E27FC236}">
                <a16:creationId xmlns:a16="http://schemas.microsoft.com/office/drawing/2014/main" id="{6755CCBC-9F38-421E-AA90-132D3E55F40F}"/>
              </a:ext>
            </a:extLst>
          </p:cNvPr>
          <p:cNvPicPr>
            <a:picLocks noChangeAspect="1"/>
          </p:cNvPicPr>
          <p:nvPr/>
        </p:nvPicPr>
        <p:blipFill>
          <a:blip r:embed="rId3"/>
          <a:stretch>
            <a:fillRect/>
          </a:stretch>
        </p:blipFill>
        <p:spPr>
          <a:xfrm>
            <a:off x="10516270" y="5454779"/>
            <a:ext cx="1585097" cy="1438781"/>
          </a:xfrm>
          <a:prstGeom prst="rect">
            <a:avLst/>
          </a:prstGeom>
        </p:spPr>
      </p:pic>
      <p:sp>
        <p:nvSpPr>
          <p:cNvPr id="6" name="Rectangle 5">
            <a:extLst>
              <a:ext uri="{FF2B5EF4-FFF2-40B4-BE49-F238E27FC236}">
                <a16:creationId xmlns:a16="http://schemas.microsoft.com/office/drawing/2014/main" id="{1625D3EE-B9AF-4A52-BEFE-60EB48689F58}"/>
              </a:ext>
            </a:extLst>
          </p:cNvPr>
          <p:cNvSpPr/>
          <p:nvPr/>
        </p:nvSpPr>
        <p:spPr>
          <a:xfrm>
            <a:off x="4281125" y="1641356"/>
            <a:ext cx="6695504" cy="3215689"/>
          </a:xfrm>
          <a:prstGeom prst="rect">
            <a:avLst/>
          </a:prstGeom>
        </p:spPr>
        <p:txBody>
          <a:bodyPr wrap="square">
            <a:spAutoFit/>
          </a:bodyPr>
          <a:lstStyle/>
          <a:p>
            <a:pPr marL="914400" marR="0">
              <a:lnSpc>
                <a:spcPct val="107000"/>
              </a:lnSpc>
              <a:spcBef>
                <a:spcPts val="0"/>
              </a:spcBef>
              <a:spcAft>
                <a:spcPts val="300"/>
              </a:spcAft>
            </a:pPr>
            <a:r>
              <a:rPr lang="en-US" sz="3200" dirty="0">
                <a:solidFill>
                  <a:srgbClr val="002060"/>
                </a:solidFill>
                <a:latin typeface="Source Sans Pro Web"/>
                <a:ea typeface="Times New Roman" panose="02020603050405020304" pitchFamily="18" charset="0"/>
                <a:cs typeface="Times New Roman" panose="02020603050405020304" pitchFamily="18" charset="0"/>
              </a:rPr>
              <a:t>Include walking, seeing, speaking, hearing, breathing, learning, performing manual tasks, caring for oneself, reading, bending, and communicating.</a:t>
            </a:r>
            <a:endParaRPr lang="en-US" sz="3200" dirty="0">
              <a:solidFill>
                <a:srgbClr val="002060"/>
              </a:solidFill>
              <a:effectLst/>
              <a:latin typeface="Source Sans Pro We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42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1476268" y="2246418"/>
            <a:ext cx="867446" cy="769442"/>
          </a:xfrm>
          <a:solidFill>
            <a:srgbClr val="FFC000"/>
          </a:solidFill>
          <a:ln>
            <a:solidFill>
              <a:srgbClr val="002060"/>
            </a:solidFill>
          </a:ln>
        </p:spPr>
        <p:txBody>
          <a:bodyPr>
            <a:normAutofit fontScale="92500" lnSpcReduction="10000"/>
          </a:bodyPr>
          <a:lstStyle/>
          <a:p>
            <a:r>
              <a:rPr lang="en-US" dirty="0">
                <a:solidFill>
                  <a:srgbClr val="002060"/>
                </a:solidFill>
              </a:rPr>
              <a:t>1</a:t>
            </a:r>
            <a:endParaRPr lang="ru-RU" dirty="0">
              <a:solidFill>
                <a:srgbClr val="002060"/>
              </a:solidFill>
            </a:endParaRPr>
          </a:p>
        </p:txBody>
      </p:sp>
      <p:sp>
        <p:nvSpPr>
          <p:cNvPr id="10" name="Text Placeholder 9"/>
          <p:cNvSpPr>
            <a:spLocks noGrp="1"/>
          </p:cNvSpPr>
          <p:nvPr>
            <p:ph type="body" sz="quarter" idx="22"/>
          </p:nvPr>
        </p:nvSpPr>
        <p:spPr>
          <a:xfrm>
            <a:off x="1488793" y="3548284"/>
            <a:ext cx="854921" cy="769442"/>
          </a:xfrm>
          <a:solidFill>
            <a:srgbClr val="FFC000"/>
          </a:solidFill>
          <a:ln>
            <a:solidFill>
              <a:srgbClr val="002060"/>
            </a:solidFill>
          </a:ln>
        </p:spPr>
        <p:txBody>
          <a:bodyPr>
            <a:normAutofit fontScale="92500" lnSpcReduction="10000"/>
          </a:bodyPr>
          <a:lstStyle/>
          <a:p>
            <a:r>
              <a:rPr lang="en-US" dirty="0">
                <a:solidFill>
                  <a:srgbClr val="002060"/>
                </a:solidFill>
              </a:rPr>
              <a:t>2</a:t>
            </a:r>
            <a:endParaRPr lang="ru-RU" dirty="0">
              <a:solidFill>
                <a:srgbClr val="002060"/>
              </a:solidFill>
            </a:endParaRPr>
          </a:p>
        </p:txBody>
      </p:sp>
      <p:sp>
        <p:nvSpPr>
          <p:cNvPr id="13" name="Text Placeholder 12"/>
          <p:cNvSpPr>
            <a:spLocks noGrp="1"/>
          </p:cNvSpPr>
          <p:nvPr>
            <p:ph type="body" sz="quarter" idx="25"/>
          </p:nvPr>
        </p:nvSpPr>
        <p:spPr>
          <a:xfrm>
            <a:off x="1488794" y="4820264"/>
            <a:ext cx="854921" cy="769442"/>
          </a:xfrm>
          <a:solidFill>
            <a:srgbClr val="FFC000"/>
          </a:solidFill>
          <a:ln>
            <a:solidFill>
              <a:srgbClr val="002060"/>
            </a:solidFill>
          </a:ln>
        </p:spPr>
        <p:txBody>
          <a:bodyPr>
            <a:normAutofit fontScale="92500" lnSpcReduction="10000"/>
          </a:bodyPr>
          <a:lstStyle/>
          <a:p>
            <a:r>
              <a:rPr lang="en-US" dirty="0">
                <a:solidFill>
                  <a:srgbClr val="002060"/>
                </a:solidFill>
              </a:rPr>
              <a:t>3</a:t>
            </a:r>
            <a:endParaRPr lang="ru-RU" dirty="0">
              <a:solidFill>
                <a:srgbClr val="002060"/>
              </a:solidFill>
            </a:endParaRPr>
          </a:p>
        </p:txBody>
      </p:sp>
      <p:pic>
        <p:nvPicPr>
          <p:cNvPr id="17" name="Picture 2">
            <a:extLst>
              <a:ext uri="{FF2B5EF4-FFF2-40B4-BE49-F238E27FC236}">
                <a16:creationId xmlns:a16="http://schemas.microsoft.com/office/drawing/2014/main" id="{3E975562-EAA9-4BF1-8BE9-F0A6BA007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560" y="5363942"/>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41BAE20-8CDE-4345-B369-8A9A7D5267A9}"/>
              </a:ext>
            </a:extLst>
          </p:cNvPr>
          <p:cNvSpPr/>
          <p:nvPr/>
        </p:nvSpPr>
        <p:spPr>
          <a:xfrm>
            <a:off x="2838311" y="3671395"/>
            <a:ext cx="7567213" cy="523220"/>
          </a:xfrm>
          <a:prstGeom prst="rect">
            <a:avLst/>
          </a:prstGeom>
        </p:spPr>
        <p:txBody>
          <a:bodyPr wrap="square">
            <a:spAutoFit/>
          </a:bodyPr>
          <a:lstStyle/>
          <a:p>
            <a:pPr marL="118110" marR="175895" indent="-1905">
              <a:lnSpc>
                <a:spcPct val="100000"/>
              </a:lnSpc>
              <a:spcBef>
                <a:spcPts val="0"/>
              </a:spcBef>
              <a:spcAft>
                <a:spcPts val="800"/>
              </a:spcAft>
            </a:pPr>
            <a:r>
              <a:rPr lang="en-US" sz="2800" dirty="0">
                <a:solidFill>
                  <a:srgbClr val="002060"/>
                </a:solidFill>
                <a:latin typeface="Source Sans Pro Web"/>
                <a:ea typeface="Calibri" panose="020F0502020204030204" pitchFamily="34" charset="0"/>
                <a:cs typeface="Times New Roman" panose="02020603050405020304" pitchFamily="18" charset="0"/>
              </a:rPr>
              <a:t>The employee is a "qualified"; and </a:t>
            </a:r>
            <a:endParaRPr lang="en-US" sz="2800" dirty="0">
              <a:solidFill>
                <a:srgbClr val="002060"/>
              </a:solidFill>
              <a:latin typeface="Source Sans Pro Web"/>
            </a:endParaRPr>
          </a:p>
        </p:txBody>
      </p:sp>
      <p:sp>
        <p:nvSpPr>
          <p:cNvPr id="30" name="Rectangle 29">
            <a:extLst>
              <a:ext uri="{FF2B5EF4-FFF2-40B4-BE49-F238E27FC236}">
                <a16:creationId xmlns:a16="http://schemas.microsoft.com/office/drawing/2014/main" id="{2C0A946E-2C25-42FA-A608-BAD254438CB1}"/>
              </a:ext>
            </a:extLst>
          </p:cNvPr>
          <p:cNvSpPr/>
          <p:nvPr/>
        </p:nvSpPr>
        <p:spPr>
          <a:xfrm>
            <a:off x="2838312" y="4727931"/>
            <a:ext cx="7861035" cy="954107"/>
          </a:xfrm>
          <a:prstGeom prst="rect">
            <a:avLst/>
          </a:prstGeom>
        </p:spPr>
        <p:txBody>
          <a:bodyPr wrap="square">
            <a:spAutoFit/>
          </a:bodyPr>
          <a:lstStyle/>
          <a:p>
            <a:pPr marL="118110" marR="175895" indent="-1905">
              <a:lnSpc>
                <a:spcPct val="100000"/>
              </a:lnSpc>
              <a:spcBef>
                <a:spcPts val="0"/>
              </a:spcBef>
              <a:spcAft>
                <a:spcPts val="800"/>
              </a:spcAft>
            </a:pPr>
            <a:r>
              <a:rPr lang="en-US" sz="2800" dirty="0">
                <a:solidFill>
                  <a:srgbClr val="002060"/>
                </a:solidFill>
                <a:latin typeface="Source Sans Pro Web"/>
                <a:ea typeface="Calibri" panose="020F0502020204030204" pitchFamily="34" charset="0"/>
                <a:cs typeface="Times New Roman" panose="02020603050405020304" pitchFamily="18" charset="0"/>
              </a:rPr>
              <a:t>The Agency failed to provide the employee with a reasonable accommodation. </a:t>
            </a:r>
          </a:p>
        </p:txBody>
      </p:sp>
      <p:sp>
        <p:nvSpPr>
          <p:cNvPr id="31" name="Text Placeholder 3">
            <a:extLst>
              <a:ext uri="{FF2B5EF4-FFF2-40B4-BE49-F238E27FC236}">
                <a16:creationId xmlns:a16="http://schemas.microsoft.com/office/drawing/2014/main" id="{4A2E7A5D-DD98-443D-AD3F-9149424C5334}"/>
              </a:ext>
            </a:extLst>
          </p:cNvPr>
          <p:cNvSpPr txBox="1">
            <a:spLocks/>
          </p:cNvSpPr>
          <p:nvPr/>
        </p:nvSpPr>
        <p:spPr>
          <a:xfrm>
            <a:off x="441158" y="17765"/>
            <a:ext cx="11309683" cy="1441352"/>
          </a:xfrm>
          <a:prstGeom prst="rect">
            <a:avLst/>
          </a:prstGeom>
          <a:solidFill>
            <a:schemeClr val="accent4"/>
          </a:solidFill>
        </p:spPr>
        <p:txBody>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002060"/>
                </a:solidFill>
                <a:latin typeface="Source Sans Pro Web"/>
              </a:rPr>
              <a:t>BURDEN OF PROOF</a:t>
            </a:r>
          </a:p>
          <a:p>
            <a:pPr marL="0" indent="0" algn="ctr">
              <a:buNone/>
            </a:pPr>
            <a:r>
              <a:rPr lang="en-US" sz="4000" dirty="0">
                <a:solidFill>
                  <a:srgbClr val="002060"/>
                </a:solidFill>
                <a:latin typeface="Source Sans Pro Web"/>
              </a:rPr>
              <a:t>DENIAL OF REASONABLE ACCOMMODATION </a:t>
            </a:r>
          </a:p>
        </p:txBody>
      </p:sp>
      <p:sp>
        <p:nvSpPr>
          <p:cNvPr id="32" name="Rectangle 31">
            <a:extLst>
              <a:ext uri="{FF2B5EF4-FFF2-40B4-BE49-F238E27FC236}">
                <a16:creationId xmlns:a16="http://schemas.microsoft.com/office/drawing/2014/main" id="{34283DA8-94ED-43F4-92A6-9455C2DDFB98}"/>
              </a:ext>
            </a:extLst>
          </p:cNvPr>
          <p:cNvSpPr/>
          <p:nvPr/>
        </p:nvSpPr>
        <p:spPr>
          <a:xfrm>
            <a:off x="2838311" y="2246288"/>
            <a:ext cx="7567213" cy="954107"/>
          </a:xfrm>
          <a:prstGeom prst="rect">
            <a:avLst/>
          </a:prstGeom>
        </p:spPr>
        <p:txBody>
          <a:bodyPr wrap="square">
            <a:spAutoFit/>
          </a:bodyPr>
          <a:lstStyle/>
          <a:p>
            <a:pPr marL="118110" marR="175895" indent="-1905">
              <a:lnSpc>
                <a:spcPct val="100000"/>
              </a:lnSpc>
              <a:spcBef>
                <a:spcPts val="0"/>
              </a:spcBef>
              <a:spcAft>
                <a:spcPts val="800"/>
              </a:spcAft>
            </a:pPr>
            <a:r>
              <a:rPr lang="en-US" sz="2800" dirty="0">
                <a:solidFill>
                  <a:srgbClr val="002060"/>
                </a:solidFill>
                <a:latin typeface="Source Sans Pro Web"/>
                <a:ea typeface="Calibri" panose="020F0502020204030204" pitchFamily="34" charset="0"/>
                <a:cs typeface="Times New Roman" panose="02020603050405020304" pitchFamily="18" charset="0"/>
              </a:rPr>
              <a:t>The employee is an individual with a disability; </a:t>
            </a:r>
            <a:endParaRPr lang="en-US" sz="2800" dirty="0">
              <a:solidFill>
                <a:srgbClr val="002060"/>
              </a:solidFill>
              <a:latin typeface="Source Sans Pro Web"/>
            </a:endParaRPr>
          </a:p>
        </p:txBody>
      </p:sp>
      <p:sp>
        <p:nvSpPr>
          <p:cNvPr id="2" name="Slide Number Placeholder 1">
            <a:extLst>
              <a:ext uri="{FF2B5EF4-FFF2-40B4-BE49-F238E27FC236}">
                <a16:creationId xmlns:a16="http://schemas.microsoft.com/office/drawing/2014/main" id="{CF2AC49F-FBFD-554C-9E5F-6853DF7E8C78}"/>
              </a:ext>
            </a:extLst>
          </p:cNvPr>
          <p:cNvSpPr>
            <a:spLocks noGrp="1"/>
          </p:cNvSpPr>
          <p:nvPr>
            <p:ph type="sldNum" sz="quarter" idx="10"/>
          </p:nvPr>
        </p:nvSpPr>
        <p:spPr/>
        <p:txBody>
          <a:bodyPr/>
          <a:lstStyle/>
          <a:p>
            <a:fld id="{8C87B045-CCC3-4EA6-BDA2-9755BBE9584C}" type="slidenum">
              <a:rPr lang="ru-RU" smtClean="0"/>
              <a:pPr/>
              <a:t>14</a:t>
            </a:fld>
            <a:endParaRPr lang="ru-RU" dirty="0"/>
          </a:p>
        </p:txBody>
      </p:sp>
    </p:spTree>
    <p:extLst>
      <p:ext uri="{BB962C8B-B14F-4D97-AF65-F5344CB8AC3E}">
        <p14:creationId xmlns:p14="http://schemas.microsoft.com/office/powerpoint/2010/main" val="25692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0">
                                            <p:bg/>
                                          </p:spTgt>
                                        </p:tgtEl>
                                        <p:attrNameLst>
                                          <p:attrName>style.visibility</p:attrName>
                                        </p:attrNameLst>
                                      </p:cBhvr>
                                      <p:to>
                                        <p:strVal val="visible"/>
                                      </p:to>
                                    </p:set>
                                    <p:anim calcmode="lin" valueType="num">
                                      <p:cBhvr>
                                        <p:cTn id="18" dur="500" fill="hold"/>
                                        <p:tgtEl>
                                          <p:spTgt spid="10">
                                            <p:bg/>
                                          </p:spTgt>
                                        </p:tgtEl>
                                        <p:attrNameLst>
                                          <p:attrName>ppt_w</p:attrName>
                                        </p:attrNameLst>
                                      </p:cBhvr>
                                      <p:tavLst>
                                        <p:tav tm="0">
                                          <p:val>
                                            <p:fltVal val="0"/>
                                          </p:val>
                                        </p:tav>
                                        <p:tav tm="100000">
                                          <p:val>
                                            <p:strVal val="#ppt_w"/>
                                          </p:val>
                                        </p:tav>
                                      </p:tavLst>
                                    </p:anim>
                                    <p:anim calcmode="lin" valueType="num">
                                      <p:cBhvr>
                                        <p:cTn id="19" dur="500" fill="hold"/>
                                        <p:tgtEl>
                                          <p:spTgt spid="10">
                                            <p:bg/>
                                          </p:spTgt>
                                        </p:tgtEl>
                                        <p:attrNameLst>
                                          <p:attrName>ppt_h</p:attrName>
                                        </p:attrNameLst>
                                      </p:cBhvr>
                                      <p:tavLst>
                                        <p:tav tm="0">
                                          <p:val>
                                            <p:fltVal val="0"/>
                                          </p:val>
                                        </p:tav>
                                        <p:tav tm="100000">
                                          <p:val>
                                            <p:strVal val="#ppt_h"/>
                                          </p:val>
                                        </p:tav>
                                      </p:tavLst>
                                    </p:anim>
                                    <p:animEffect transition="in" filter="fade">
                                      <p:cBhvr>
                                        <p:cTn id="20" dur="500"/>
                                        <p:tgtEl>
                                          <p:spTgt spid="10">
                                            <p:bg/>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0">
                                            <p:txEl>
                                              <p:pRg st="0" end="0"/>
                                            </p:txEl>
                                          </p:spTgt>
                                        </p:tgtEl>
                                      </p:cBhvr>
                                    </p:animEffect>
                                  </p:childTnLst>
                                </p:cTn>
                              </p:par>
                            </p:childTnLst>
                          </p:cTn>
                        </p:par>
                        <p:par>
                          <p:cTn id="26" fill="hold">
                            <p:stCondLst>
                              <p:cond delay="1250"/>
                            </p:stCondLst>
                            <p:childTnLst>
                              <p:par>
                                <p:cTn id="27" presetID="53" presetClass="entr" presetSubtype="16" fill="hold" grpId="0" nodeType="afterEffect">
                                  <p:stCondLst>
                                    <p:cond delay="0"/>
                                  </p:stCondLst>
                                  <p:childTnLst>
                                    <p:set>
                                      <p:cBhvr>
                                        <p:cTn id="28" dur="1" fill="hold">
                                          <p:stCondLst>
                                            <p:cond delay="0"/>
                                          </p:stCondLst>
                                        </p:cTn>
                                        <p:tgtEl>
                                          <p:spTgt spid="13">
                                            <p:bg/>
                                          </p:spTgt>
                                        </p:tgtEl>
                                        <p:attrNameLst>
                                          <p:attrName>style.visibility</p:attrName>
                                        </p:attrNameLst>
                                      </p:cBhvr>
                                      <p:to>
                                        <p:strVal val="visible"/>
                                      </p:to>
                                    </p:set>
                                    <p:anim calcmode="lin" valueType="num">
                                      <p:cBhvr>
                                        <p:cTn id="29" dur="500" fill="hold"/>
                                        <p:tgtEl>
                                          <p:spTgt spid="13">
                                            <p:bg/>
                                          </p:spTgt>
                                        </p:tgtEl>
                                        <p:attrNameLst>
                                          <p:attrName>ppt_w</p:attrName>
                                        </p:attrNameLst>
                                      </p:cBhvr>
                                      <p:tavLst>
                                        <p:tav tm="0">
                                          <p:val>
                                            <p:fltVal val="0"/>
                                          </p:val>
                                        </p:tav>
                                        <p:tav tm="100000">
                                          <p:val>
                                            <p:strVal val="#ppt_w"/>
                                          </p:val>
                                        </p:tav>
                                      </p:tavLst>
                                    </p:anim>
                                    <p:anim calcmode="lin" valueType="num">
                                      <p:cBhvr>
                                        <p:cTn id="30" dur="500" fill="hold"/>
                                        <p:tgtEl>
                                          <p:spTgt spid="13">
                                            <p:bg/>
                                          </p:spTgt>
                                        </p:tgtEl>
                                        <p:attrNameLst>
                                          <p:attrName>ppt_h</p:attrName>
                                        </p:attrNameLst>
                                      </p:cBhvr>
                                      <p:tavLst>
                                        <p:tav tm="0">
                                          <p:val>
                                            <p:fltVal val="0"/>
                                          </p:val>
                                        </p:tav>
                                        <p:tav tm="100000">
                                          <p:val>
                                            <p:strVal val="#ppt_h"/>
                                          </p:val>
                                        </p:tav>
                                      </p:tavLst>
                                    </p:anim>
                                    <p:animEffect transition="in" filter="fade">
                                      <p:cBhvr>
                                        <p:cTn id="31" dur="500"/>
                                        <p:tgtEl>
                                          <p:spTgt spid="13">
                                            <p:bg/>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p:cTn id="3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3">
                                            <p:txEl>
                                              <p:pRg st="0" end="0"/>
                                            </p:txEl>
                                          </p:spTgt>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strVal val="#ppt_x"/>
                                          </p:val>
                                        </p:tav>
                                        <p:tav tm="100000">
                                          <p:val>
                                            <p:strVal val="#ppt_x"/>
                                          </p:val>
                                        </p:tav>
                                      </p:tavLst>
                                    </p:anim>
                                    <p:anim calcmode="lin" valueType="num">
                                      <p:cBhvr>
                                        <p:cTn id="4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uiExpand="1" build="p" animBg="1"/>
      <p:bldP spid="13" grpId="0" uiExpand="1" build="p"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1D5AAC81-3DF1-52ED-F412-B78A919452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57F6BC-35B5-5C78-669F-504B96B0E7E8}"/>
              </a:ext>
            </a:extLst>
          </p:cNvPr>
          <p:cNvSpPr txBox="1"/>
          <p:nvPr/>
        </p:nvSpPr>
        <p:spPr>
          <a:xfrm>
            <a:off x="4419600" y="457637"/>
            <a:ext cx="7772400" cy="6453177"/>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The term "reasonable accommodation" means:</a:t>
            </a:r>
          </a:p>
          <a:p>
            <a:pPr marL="495325" marR="0" lvl="0" indent="-495325" algn="l" defTabSz="609630" rtl="0" eaLnBrk="1" fontAlgn="auto" latinLnBrk="0" hangingPunct="1">
              <a:lnSpc>
                <a:spcPct val="100000"/>
              </a:lnSpc>
              <a:spcBef>
                <a:spcPts val="0"/>
              </a:spcBef>
              <a:spcAft>
                <a:spcPts val="0"/>
              </a:spcAft>
              <a:buClrTx/>
              <a:buSzTx/>
              <a:buFontTx/>
              <a:buAutoNum type="arabicPeriod"/>
              <a:tabLst/>
              <a:defRPr/>
            </a:pPr>
            <a:endParaRPr kumimoji="0" lang="en-US" sz="1867"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2. Modifications or adjustments to the work environment, or to the manner or circumstances under which the position held or desired is customarily performed, that enable a qualified individual with a disability to perform the essential functions of that position;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or</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D472ED0-2C78-E4E1-83D6-69449EE35EF0}"/>
              </a:ext>
            </a:extLst>
          </p:cNvPr>
          <p:cNvSpPr/>
          <p:nvPr/>
        </p:nvSpPr>
        <p:spPr>
          <a:xfrm>
            <a:off x="4165600" y="5080"/>
            <a:ext cx="152400"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82B40"/>
              </a:solidFill>
              <a:effectLst/>
              <a:uLnTx/>
              <a:uFillTx/>
              <a:latin typeface="Roboto"/>
              <a:ea typeface="+mn-ea"/>
              <a:cs typeface="+mn-cs"/>
            </a:endParaRPr>
          </a:p>
        </p:txBody>
      </p:sp>
      <p:sp>
        <p:nvSpPr>
          <p:cNvPr id="9" name="TextBox 8">
            <a:extLst>
              <a:ext uri="{FF2B5EF4-FFF2-40B4-BE49-F238E27FC236}">
                <a16:creationId xmlns:a16="http://schemas.microsoft.com/office/drawing/2014/main" id="{01ACAF5C-1B06-BF5F-F5BA-296E858A16AC}"/>
              </a:ext>
            </a:extLst>
          </p:cNvPr>
          <p:cNvSpPr txBox="1"/>
          <p:nvPr/>
        </p:nvSpPr>
        <p:spPr>
          <a:xfrm>
            <a:off x="40640" y="1570613"/>
            <a:ext cx="4267200" cy="2062103"/>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EEOC DEFINITION REASONABLE ACCOMMODATION FOR A DISABILITY</a:t>
            </a:r>
          </a:p>
        </p:txBody>
      </p:sp>
      <p:pic>
        <p:nvPicPr>
          <p:cNvPr id="10" name="Picture 9">
            <a:extLst>
              <a:ext uri="{FF2B5EF4-FFF2-40B4-BE49-F238E27FC236}">
                <a16:creationId xmlns:a16="http://schemas.microsoft.com/office/drawing/2014/main" id="{2401FDC5-A3FC-92FB-3100-B9CB24C0E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Tree>
    <p:extLst>
      <p:ext uri="{BB962C8B-B14F-4D97-AF65-F5344CB8AC3E}">
        <p14:creationId xmlns:p14="http://schemas.microsoft.com/office/powerpoint/2010/main" val="8647133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A494B34F-E03B-FD56-8B6A-048AE9200E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391DAA-F19F-7223-059C-112B1CC935EC}"/>
              </a:ext>
            </a:extLst>
          </p:cNvPr>
          <p:cNvSpPr txBox="1"/>
          <p:nvPr/>
        </p:nvSpPr>
        <p:spPr>
          <a:xfrm>
            <a:off x="4428490" y="533400"/>
            <a:ext cx="7620000" cy="5488747"/>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The term "reasonable accommodation" means: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3. Modifications or adjustments that enable a covered entity's employee with a disability to enjoy equal benefits and privileges of employment as are enjoyed by its other similarly situated employees without disabilities. 29 CFR 1630.2 (o)(1).</a:t>
            </a:r>
          </a:p>
        </p:txBody>
      </p:sp>
      <p:sp>
        <p:nvSpPr>
          <p:cNvPr id="4" name="Rectangle 3">
            <a:extLst>
              <a:ext uri="{FF2B5EF4-FFF2-40B4-BE49-F238E27FC236}">
                <a16:creationId xmlns:a16="http://schemas.microsoft.com/office/drawing/2014/main" id="{150BA6C0-81F2-5F56-8041-FF14A96F0CA1}"/>
              </a:ext>
            </a:extLst>
          </p:cNvPr>
          <p:cNvSpPr/>
          <p:nvPr/>
        </p:nvSpPr>
        <p:spPr>
          <a:xfrm>
            <a:off x="4170045" y="0"/>
            <a:ext cx="152400"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82B40"/>
              </a:solidFill>
              <a:effectLst/>
              <a:uLnTx/>
              <a:uFillTx/>
              <a:latin typeface="Roboto"/>
              <a:ea typeface="+mn-ea"/>
              <a:cs typeface="+mn-cs"/>
            </a:endParaRPr>
          </a:p>
        </p:txBody>
      </p:sp>
      <p:sp>
        <p:nvSpPr>
          <p:cNvPr id="9" name="TextBox 8">
            <a:extLst>
              <a:ext uri="{FF2B5EF4-FFF2-40B4-BE49-F238E27FC236}">
                <a16:creationId xmlns:a16="http://schemas.microsoft.com/office/drawing/2014/main" id="{74F0D374-FAFA-2133-64CC-E292CBC4BBD1}"/>
              </a:ext>
            </a:extLst>
          </p:cNvPr>
          <p:cNvSpPr txBox="1"/>
          <p:nvPr/>
        </p:nvSpPr>
        <p:spPr>
          <a:xfrm>
            <a:off x="55245" y="2103061"/>
            <a:ext cx="4277360" cy="2062103"/>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Calibri" panose="020F0502020204030204" pitchFamily="34" charset="0"/>
              </a:rPr>
              <a:t>EEOC DEFINITION REASONABLE ACCOMMODATION FOR A DISABILITY</a:t>
            </a:r>
          </a:p>
        </p:txBody>
      </p:sp>
      <p:pic>
        <p:nvPicPr>
          <p:cNvPr id="10" name="Picture 9">
            <a:extLst>
              <a:ext uri="{FF2B5EF4-FFF2-40B4-BE49-F238E27FC236}">
                <a16:creationId xmlns:a16="http://schemas.microsoft.com/office/drawing/2014/main" id="{D0EEF177-1BE6-10B0-7194-81DECC4EF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Tree>
    <p:extLst>
      <p:ext uri="{BB962C8B-B14F-4D97-AF65-F5344CB8AC3E}">
        <p14:creationId xmlns:p14="http://schemas.microsoft.com/office/powerpoint/2010/main" val="15646184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A71AAD2A-331D-BAAD-E879-E56C5C835D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9D7CD37-0200-8B5A-AAA4-DA5345AD4BA7}"/>
              </a:ext>
            </a:extLst>
          </p:cNvPr>
          <p:cNvSpPr/>
          <p:nvPr/>
        </p:nvSpPr>
        <p:spPr>
          <a:xfrm>
            <a:off x="1" y="-12932"/>
            <a:ext cx="12191999" cy="819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B40"/>
              </a:solidFill>
              <a:effectLst/>
              <a:uLnTx/>
              <a:uFillTx/>
              <a:latin typeface="Roboto"/>
              <a:ea typeface="+mn-ea"/>
              <a:cs typeface="+mn-cs"/>
            </a:endParaRPr>
          </a:p>
        </p:txBody>
      </p:sp>
      <p:sp>
        <p:nvSpPr>
          <p:cNvPr id="2" name="Text Placeholder 7">
            <a:extLst>
              <a:ext uri="{FF2B5EF4-FFF2-40B4-BE49-F238E27FC236}">
                <a16:creationId xmlns:a16="http://schemas.microsoft.com/office/drawing/2014/main" id="{0F452CCB-0B28-AC8E-4851-3F789B57FEF4}"/>
              </a:ext>
            </a:extLst>
          </p:cNvPr>
          <p:cNvSpPr txBox="1">
            <a:spLocks/>
          </p:cNvSpPr>
          <p:nvPr/>
        </p:nvSpPr>
        <p:spPr>
          <a:xfrm>
            <a:off x="7035585" y="3134944"/>
            <a:ext cx="5125875" cy="2940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PHYSICAL OBSTACLES</a:t>
            </a:r>
            <a:endParaRPr kumimoji="0" lang="en-US" sz="3200" b="1" i="0" u="none" strike="noStrike" kern="1200" cap="none" spc="0" normalizeH="0" baseline="0" noProof="0" dirty="0">
              <a:ln>
                <a:noFill/>
              </a:ln>
              <a:solidFill>
                <a:srgbClr val="FFFFFF"/>
              </a:solidFill>
              <a:effectLst/>
              <a:uLnTx/>
              <a:uFillTx/>
              <a:latin typeface="Garamond" panose="02020404030301010803" pitchFamily="18" charset="0"/>
              <a:ea typeface="+mn-ea"/>
              <a:cs typeface="+mn-cs"/>
            </a:endParaRPr>
          </a:p>
        </p:txBody>
      </p:sp>
      <p:pic>
        <p:nvPicPr>
          <p:cNvPr id="3" name="Graphic 2" descr="Person in wheelchair">
            <a:extLst>
              <a:ext uri="{FF2B5EF4-FFF2-40B4-BE49-F238E27FC236}">
                <a16:creationId xmlns:a16="http://schemas.microsoft.com/office/drawing/2014/main" id="{F4E2EA02-9BFB-8379-C606-89896F067B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0984" y="2317720"/>
            <a:ext cx="802699" cy="802699"/>
          </a:xfrm>
          <a:prstGeom prst="rect">
            <a:avLst/>
          </a:prstGeom>
        </p:spPr>
      </p:pic>
      <p:pic>
        <p:nvPicPr>
          <p:cNvPr id="4" name="Graphic 3" descr="Filing Box Archive">
            <a:extLst>
              <a:ext uri="{FF2B5EF4-FFF2-40B4-BE49-F238E27FC236}">
                <a16:creationId xmlns:a16="http://schemas.microsoft.com/office/drawing/2014/main" id="{CAB66503-DDC7-9348-EA9F-347D69E796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319" y="2332679"/>
            <a:ext cx="802699" cy="802699"/>
          </a:xfrm>
          <a:prstGeom prst="rect">
            <a:avLst/>
          </a:prstGeom>
        </p:spPr>
      </p:pic>
      <p:sp>
        <p:nvSpPr>
          <p:cNvPr id="5" name="Text Placeholder 7">
            <a:extLst>
              <a:ext uri="{FF2B5EF4-FFF2-40B4-BE49-F238E27FC236}">
                <a16:creationId xmlns:a16="http://schemas.microsoft.com/office/drawing/2014/main" id="{EFDF3217-2867-2BAC-4775-699F126CEA87}"/>
              </a:ext>
            </a:extLst>
          </p:cNvPr>
          <p:cNvSpPr txBox="1">
            <a:spLocks/>
          </p:cNvSpPr>
          <p:nvPr/>
        </p:nvSpPr>
        <p:spPr>
          <a:xfrm>
            <a:off x="355601" y="3467385"/>
            <a:ext cx="5125875" cy="355610"/>
          </a:xfrm>
          <a:prstGeom prst="rect">
            <a:avLst/>
          </a:prstGeom>
        </p:spPr>
        <p:txBody>
          <a:bodyPr vert="horz" wrap="square" lIns="0" tIns="0" rIns="0" bIns="0" rtlCol="0">
            <a:spAutoFit/>
          </a:bodyPr>
          <a:lstStyle>
            <a:lvl1pPr marL="0" indent="0" algn="l" defTabSz="914400" rtl="0" eaLnBrk="1" latinLnBrk="0" hangingPunct="1">
              <a:lnSpc>
                <a:spcPts val="2500"/>
              </a:lnSpc>
              <a:spcBef>
                <a:spcPts val="0"/>
              </a:spcBef>
              <a:buFont typeface="Arial" panose="020B0604020202020204" pitchFamily="34" charset="0"/>
              <a:buNone/>
              <a:defRPr sz="1800" b="0" kern="1200" baseline="0">
                <a:solidFill>
                  <a:schemeClr val="tx1"/>
                </a:solidFill>
                <a:latin typeface="+mn-lt"/>
                <a:ea typeface="+mn-ea"/>
                <a:cs typeface="+mn-cs"/>
              </a:defRPr>
            </a:lvl1pPr>
            <a:lvl2pPr marL="457177" indent="0" algn="l" defTabSz="914400" rtl="0" eaLnBrk="1" latinLnBrk="0" hangingPunct="1">
              <a:lnSpc>
                <a:spcPts val="5050"/>
              </a:lnSpc>
              <a:spcBef>
                <a:spcPts val="500"/>
              </a:spcBef>
              <a:buFont typeface="Arial" panose="020B0604020202020204" pitchFamily="34" charset="0"/>
              <a:buNone/>
              <a:defRPr sz="2700" kern="1200">
                <a:solidFill>
                  <a:schemeClr val="tx1"/>
                </a:solidFill>
                <a:latin typeface="+mn-lt"/>
                <a:ea typeface="+mn-ea"/>
                <a:cs typeface="+mn-cs"/>
              </a:defRPr>
            </a:lvl2pPr>
            <a:lvl3pPr marL="914355" indent="0" algn="l" defTabSz="914400" rtl="0" eaLnBrk="1" latinLnBrk="0" hangingPunct="1">
              <a:lnSpc>
                <a:spcPts val="5050"/>
              </a:lnSpc>
              <a:spcBef>
                <a:spcPts val="500"/>
              </a:spcBef>
              <a:buFont typeface="Arial" panose="020B0604020202020204" pitchFamily="34" charset="0"/>
              <a:buNone/>
              <a:defRPr sz="2700" kern="1200">
                <a:solidFill>
                  <a:schemeClr val="tx1"/>
                </a:solidFill>
                <a:latin typeface="+mn-lt"/>
                <a:ea typeface="+mn-ea"/>
                <a:cs typeface="+mn-cs"/>
              </a:defRPr>
            </a:lvl3pPr>
            <a:lvl4pPr marL="1371532" indent="0" algn="l" defTabSz="914400" rtl="0" eaLnBrk="1" latinLnBrk="0" hangingPunct="1">
              <a:lnSpc>
                <a:spcPts val="5050"/>
              </a:lnSpc>
              <a:spcBef>
                <a:spcPts val="500"/>
              </a:spcBef>
              <a:buFont typeface="Arial" panose="020B0604020202020204" pitchFamily="34" charset="0"/>
              <a:buNone/>
              <a:defRPr sz="2700" kern="1200">
                <a:solidFill>
                  <a:schemeClr val="tx1"/>
                </a:solidFill>
                <a:latin typeface="+mn-lt"/>
                <a:ea typeface="+mn-ea"/>
                <a:cs typeface="+mn-cs"/>
              </a:defRPr>
            </a:lvl4pPr>
            <a:lvl5pPr marL="1828709" indent="0" algn="l" defTabSz="914400" rtl="0" eaLnBrk="1" latinLnBrk="0" hangingPunct="1">
              <a:lnSpc>
                <a:spcPts val="5050"/>
              </a:lnSpc>
              <a:spcBef>
                <a:spcPts val="500"/>
              </a:spcBef>
              <a:buFont typeface="Arial" panose="020B0604020202020204" pitchFamily="34" charset="0"/>
              <a:buNone/>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PROCEDURES OR RULES</a:t>
            </a:r>
            <a:endParaRPr kumimoji="0" lang="en-US" sz="3200" b="1" i="0" u="none" strike="noStrike" kern="1200" cap="none" spc="0" normalizeH="0" baseline="0" noProof="0" dirty="0">
              <a:ln>
                <a:noFill/>
              </a:ln>
              <a:solidFill>
                <a:srgbClr val="FFFFFF"/>
              </a:solidFill>
              <a:effectLst/>
              <a:uLnTx/>
              <a:uFillTx/>
              <a:latin typeface="Garamond" panose="02020404030301010803" pitchFamily="18" charset="0"/>
              <a:ea typeface="+mn-ea"/>
              <a:cs typeface="+mn-cs"/>
            </a:endParaRPr>
          </a:p>
        </p:txBody>
      </p:sp>
      <p:sp>
        <p:nvSpPr>
          <p:cNvPr id="6" name="Rectangle 5">
            <a:extLst>
              <a:ext uri="{FF2B5EF4-FFF2-40B4-BE49-F238E27FC236}">
                <a16:creationId xmlns:a16="http://schemas.microsoft.com/office/drawing/2014/main" id="{FEEAA478-A5FA-D4D7-02AB-953BA7AA9CA9}"/>
              </a:ext>
            </a:extLst>
          </p:cNvPr>
          <p:cNvSpPr/>
          <p:nvPr/>
        </p:nvSpPr>
        <p:spPr>
          <a:xfrm>
            <a:off x="355600" y="3785275"/>
            <a:ext cx="6458138" cy="2062103"/>
          </a:xfrm>
          <a:prstGeom prst="rect">
            <a:avLst/>
          </a:prstGeom>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Including rules concerning when work is performed, when breaks are taken, or how essential or marginal functions are performed</a:t>
            </a:r>
            <a:endParaRPr kumimoji="0" lang="en-US" sz="3200" b="1" i="0" u="none" strike="noStrike" kern="0" cap="none" spc="0" normalizeH="0" baseline="0" noProof="0" dirty="0">
              <a:ln>
                <a:noFill/>
              </a:ln>
              <a:solidFill>
                <a:sysClr val="windowText" lastClr="000000"/>
              </a:solidFill>
              <a:effectLst/>
              <a:uLnTx/>
              <a:uFillTx/>
              <a:latin typeface="Garamond" panose="02020404030301010803" pitchFamily="18" charset="0"/>
              <a:ea typeface="+mn-ea"/>
              <a:cs typeface="+mn-cs"/>
            </a:endParaRPr>
          </a:p>
        </p:txBody>
      </p:sp>
      <p:sp>
        <p:nvSpPr>
          <p:cNvPr id="7" name="Rectangle 6">
            <a:extLst>
              <a:ext uri="{FF2B5EF4-FFF2-40B4-BE49-F238E27FC236}">
                <a16:creationId xmlns:a16="http://schemas.microsoft.com/office/drawing/2014/main" id="{2C0E4D48-2E58-6F51-1D80-3925D8D09A60}"/>
              </a:ext>
            </a:extLst>
          </p:cNvPr>
          <p:cNvSpPr/>
          <p:nvPr/>
        </p:nvSpPr>
        <p:spPr>
          <a:xfrm>
            <a:off x="7035585" y="3833537"/>
            <a:ext cx="4671273" cy="1077218"/>
          </a:xfrm>
          <a:prstGeom prst="rect">
            <a:avLst/>
          </a:prstGeom>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Including inaccessible facilities or equipment</a:t>
            </a:r>
            <a:endParaRPr kumimoji="0" lang="en-US" sz="3200" b="1" i="0" u="none" strike="noStrike" kern="0" cap="none" spc="0" normalizeH="0" baseline="0" noProof="0" dirty="0">
              <a:ln>
                <a:noFill/>
              </a:ln>
              <a:solidFill>
                <a:sysClr val="windowText" lastClr="000000"/>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3BD42F7F-664F-596C-024E-8DADC9ADD419}"/>
              </a:ext>
            </a:extLst>
          </p:cNvPr>
          <p:cNvSpPr txBox="1"/>
          <p:nvPr/>
        </p:nvSpPr>
        <p:spPr>
          <a:xfrm>
            <a:off x="254000" y="1228120"/>
            <a:ext cx="10871200" cy="1284647"/>
          </a:xfrm>
          <a:prstGeom prst="rect">
            <a:avLst/>
          </a:prstGeom>
          <a:noFill/>
        </p:spPr>
        <p:txBody>
          <a:bodyPr wrap="square">
            <a:spAutoFit/>
          </a:bodyPr>
          <a:lstStyle/>
          <a:p>
            <a:pPr marL="0" marR="0" lvl="0" indent="0" algn="l" defTabSz="914401" rtl="0" eaLnBrk="1" fontAlgn="auto" latinLnBrk="0" hangingPunct="1">
              <a:lnSpc>
                <a:spcPts val="2133"/>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Reasonable Accommodations remove workplace</a:t>
            </a:r>
          </a:p>
          <a:p>
            <a:pPr marL="0" marR="0" lvl="0" indent="0" algn="l" defTabSz="914401" rtl="0" eaLnBrk="1" fontAlgn="auto" latinLnBrk="0" hangingPunct="1">
              <a:lnSpc>
                <a:spcPts val="2133"/>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barriers for individuals with disabilities and can</a:t>
            </a:r>
          </a:p>
          <a:p>
            <a:pPr marL="0" marR="0" lvl="0" indent="0" algn="l" defTabSz="914401" rtl="0" eaLnBrk="1" fontAlgn="auto" latinLnBrk="0" hangingPunct="1">
              <a:lnSpc>
                <a:spcPts val="2133"/>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mn-cs"/>
              </a:rPr>
              <a:t>include:</a:t>
            </a:r>
          </a:p>
        </p:txBody>
      </p:sp>
      <p:sp>
        <p:nvSpPr>
          <p:cNvPr id="13" name="TextBox 12">
            <a:extLst>
              <a:ext uri="{FF2B5EF4-FFF2-40B4-BE49-F238E27FC236}">
                <a16:creationId xmlns:a16="http://schemas.microsoft.com/office/drawing/2014/main" id="{30540B9F-E5B7-5946-3315-7A9B09AF88BD}"/>
              </a:ext>
            </a:extLst>
          </p:cNvPr>
          <p:cNvSpPr txBox="1"/>
          <p:nvPr/>
        </p:nvSpPr>
        <p:spPr>
          <a:xfrm>
            <a:off x="3048000" y="42925"/>
            <a:ext cx="6096000" cy="707886"/>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WORKPLACE BARRIERS</a:t>
            </a:r>
          </a:p>
        </p:txBody>
      </p:sp>
      <p:pic>
        <p:nvPicPr>
          <p:cNvPr id="14" name="Picture 13">
            <a:extLst>
              <a:ext uri="{FF2B5EF4-FFF2-40B4-BE49-F238E27FC236}">
                <a16:creationId xmlns:a16="http://schemas.microsoft.com/office/drawing/2014/main" id="{801C11E0-A076-D422-65FB-C287583585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Tree>
    <p:extLst>
      <p:ext uri="{BB962C8B-B14F-4D97-AF65-F5344CB8AC3E}">
        <p14:creationId xmlns:p14="http://schemas.microsoft.com/office/powerpoint/2010/main" val="3839981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2E950456-B030-F450-26B8-E2AFC640DCF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E96ED74-192A-9D33-AAB2-920216D633E5}"/>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D156E366-D2C7-16A3-CDD9-B845E82678DB}"/>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18</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AC62AC90-0B7D-7BEC-CD1E-1903A98FD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4B4558-6784-DC14-9AEA-B12381A9506A}"/>
              </a:ext>
            </a:extLst>
          </p:cNvPr>
          <p:cNvSpPr txBox="1"/>
          <p:nvPr/>
        </p:nvSpPr>
        <p:spPr>
          <a:xfrm>
            <a:off x="546397" y="225315"/>
            <a:ext cx="118245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Roboto"/>
              </a:rPr>
              <a:t>UNDUE HARDSHIP?</a:t>
            </a:r>
            <a:endParaRPr kumimoji="0" lang="en-US" sz="3600" b="1" i="0" u="none" strike="noStrike" kern="1200" cap="none" spc="0" normalizeH="0" baseline="0" noProof="0" dirty="0">
              <a:ln>
                <a:noFill/>
              </a:ln>
              <a:solidFill>
                <a:srgbClr val="002060"/>
              </a:solidFill>
              <a:effectLst/>
              <a:uLnTx/>
              <a:uFillTx/>
              <a:latin typeface="Roboto"/>
              <a:ea typeface="+mn-ea"/>
              <a:cs typeface="+mn-cs"/>
            </a:endParaRPr>
          </a:p>
        </p:txBody>
      </p:sp>
      <p:sp>
        <p:nvSpPr>
          <p:cNvPr id="4" name="TextBox 3">
            <a:extLst>
              <a:ext uri="{FF2B5EF4-FFF2-40B4-BE49-F238E27FC236}">
                <a16:creationId xmlns:a16="http://schemas.microsoft.com/office/drawing/2014/main" id="{1B730C97-7CE9-E227-18BE-C15024F8E713}"/>
              </a:ext>
            </a:extLst>
          </p:cNvPr>
          <p:cNvSpPr txBox="1"/>
          <p:nvPr/>
        </p:nvSpPr>
        <p:spPr>
          <a:xfrm>
            <a:off x="327940" y="1399392"/>
            <a:ext cx="12043026" cy="4550092"/>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0"/>
              </a:spcBef>
              <a:spcAft>
                <a:spcPts val="0"/>
              </a:spcAft>
              <a:buClr>
                <a:prstClr val="black"/>
              </a:buClr>
              <a:buSzPts val="2100"/>
              <a:buFontTx/>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Nature and cost of accommodation;</a:t>
            </a:r>
          </a:p>
          <a:p>
            <a:pPr marL="228600" marR="0" lvl="0" indent="-228600" algn="l" defTabSz="914400" rtl="0" eaLnBrk="1" fontAlgn="auto" latinLnBrk="0" hangingPunct="1">
              <a:lnSpc>
                <a:spcPct val="150000"/>
              </a:lnSpc>
              <a:spcBef>
                <a:spcPts val="1000"/>
              </a:spcBef>
              <a:spcAft>
                <a:spcPts val="0"/>
              </a:spcAft>
              <a:buClr>
                <a:prstClr val="black"/>
              </a:buClr>
              <a:buSzPts val="2100"/>
              <a:buFontTx/>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Financial resources of the department/facility;</a:t>
            </a:r>
          </a:p>
          <a:p>
            <a:pPr marL="228600" marR="0" lvl="0" indent="-228600" algn="l" defTabSz="914400" rtl="0" eaLnBrk="1" fontAlgn="auto" latinLnBrk="0" hangingPunct="1">
              <a:lnSpc>
                <a:spcPct val="150000"/>
              </a:lnSpc>
              <a:spcBef>
                <a:spcPts val="1000"/>
              </a:spcBef>
              <a:spcAft>
                <a:spcPts val="0"/>
              </a:spcAft>
              <a:buClr>
                <a:prstClr val="black"/>
              </a:buClr>
              <a:buSzPts val="2100"/>
              <a:buFontTx/>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Impact of accommodation on operation of facility;</a:t>
            </a:r>
          </a:p>
          <a:p>
            <a:pPr marL="228600" marR="0" lvl="0" indent="-228600" algn="l" defTabSz="914400" rtl="0" eaLnBrk="1" fontAlgn="auto" latinLnBrk="0" hangingPunct="1">
              <a:lnSpc>
                <a:spcPct val="150000"/>
              </a:lnSpc>
              <a:spcBef>
                <a:spcPts val="1000"/>
              </a:spcBef>
              <a:spcAft>
                <a:spcPts val="0"/>
              </a:spcAft>
              <a:buClr>
                <a:prstClr val="black"/>
              </a:buClr>
              <a:buSzPts val="2100"/>
              <a:buFontTx/>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Overall financial resources, size, number of employees, and type and location of Agency’s facilities</a:t>
            </a:r>
          </a:p>
        </p:txBody>
      </p:sp>
    </p:spTree>
    <p:extLst>
      <p:ext uri="{BB962C8B-B14F-4D97-AF65-F5344CB8AC3E}">
        <p14:creationId xmlns:p14="http://schemas.microsoft.com/office/powerpoint/2010/main" val="32206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11A06005-9631-BD42-D48A-3E7A8E0A0F9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9BE070-5F58-2FA0-B16F-655DC499EBB6}"/>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8D4F696F-5E03-7BC9-8EC2-19472EEA87BB}"/>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19</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4956F456-E1CF-DFAD-EE82-4E904CEDE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D41378-88BF-776C-E508-007065A32329}"/>
              </a:ext>
            </a:extLst>
          </p:cNvPr>
          <p:cNvSpPr txBox="1"/>
          <p:nvPr/>
        </p:nvSpPr>
        <p:spPr>
          <a:xfrm>
            <a:off x="2108482" y="247283"/>
            <a:ext cx="79750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DIRECT THREAT?</a:t>
            </a:r>
          </a:p>
        </p:txBody>
      </p:sp>
      <p:sp>
        <p:nvSpPr>
          <p:cNvPr id="3" name="TextBox 2">
            <a:extLst>
              <a:ext uri="{FF2B5EF4-FFF2-40B4-BE49-F238E27FC236}">
                <a16:creationId xmlns:a16="http://schemas.microsoft.com/office/drawing/2014/main" id="{C334BB7F-4614-2C3E-38D2-55AD230B5CA2}"/>
              </a:ext>
            </a:extLst>
          </p:cNvPr>
          <p:cNvSpPr txBox="1"/>
          <p:nvPr/>
        </p:nvSpPr>
        <p:spPr>
          <a:xfrm>
            <a:off x="445053" y="2470383"/>
            <a:ext cx="11301892" cy="334155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anose="02020603050405020304" pitchFamily="18" charset="0"/>
              </a:rPr>
              <a:t>If an individual poses a significant risk of substantial harm to health or safety for themselves or others, they are considered a direct threat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anose="02020603050405020304" pitchFamily="18" charset="0"/>
              </a:rPr>
              <a:t>Cannot be reduced or eliminated by “reasonable accommodation”</a:t>
            </a:r>
          </a:p>
        </p:txBody>
      </p:sp>
    </p:spTree>
    <p:extLst>
      <p:ext uri="{BB962C8B-B14F-4D97-AF65-F5344CB8AC3E}">
        <p14:creationId xmlns:p14="http://schemas.microsoft.com/office/powerpoint/2010/main" val="39268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3055738" y="0"/>
            <a:ext cx="6080524"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p:cNvSpPr>
            <a:spLocks noGrp="1"/>
          </p:cNvSpPr>
          <p:nvPr>
            <p:ph type="body" sz="quarter" idx="19"/>
          </p:nvPr>
        </p:nvSpPr>
        <p:spPr>
          <a:xfrm>
            <a:off x="505326" y="2199325"/>
            <a:ext cx="11181347" cy="2077685"/>
          </a:xfrm>
        </p:spPr>
        <p:txBody>
          <a:bodyPr/>
          <a:lstStyle/>
          <a:p>
            <a:pPr lvl="0">
              <a:lnSpc>
                <a:spcPct val="115000"/>
              </a:lnSpc>
              <a:spcAft>
                <a:spcPts val="1000"/>
              </a:spcAft>
            </a:pPr>
            <a:r>
              <a:rPr lang="en-US" sz="3600" b="1" dirty="0">
                <a:solidFill>
                  <a:srgbClr val="002060"/>
                </a:solidFill>
                <a:latin typeface="Source Sans Pro Web"/>
                <a:ea typeface="Calibri" panose="020F0502020204030204" pitchFamily="34" charset="0"/>
              </a:rPr>
              <a:t>The Rehabilitation Act of 1973 (the “Rehab Act”)</a:t>
            </a:r>
            <a:endParaRPr lang="en-US" sz="3600" b="1" i="1" dirty="0">
              <a:solidFill>
                <a:srgbClr val="002060"/>
              </a:solidFill>
              <a:latin typeface="Source Sans Pro Web"/>
              <a:ea typeface="Calibri" panose="020F0502020204030204" pitchFamily="34" charset="0"/>
              <a:cs typeface="Times New Roman" panose="02020603050405020304" pitchFamily="18" charset="0"/>
            </a:endParaRPr>
          </a:p>
          <a:p>
            <a:pPr lvl="0">
              <a:lnSpc>
                <a:spcPct val="115000"/>
              </a:lnSpc>
              <a:spcAft>
                <a:spcPts val="1000"/>
              </a:spcAft>
            </a:pPr>
            <a:r>
              <a:rPr lang="en-US" sz="3600" dirty="0">
                <a:solidFill>
                  <a:srgbClr val="002060"/>
                </a:solidFill>
                <a:latin typeface="Source Sans Pro Web"/>
              </a:rPr>
              <a:t>prohibits discrimination on the basis of disability in the Federal Sector and Federally Funded Programs</a:t>
            </a:r>
            <a:r>
              <a:rPr lang="en-US" sz="2800" dirty="0">
                <a:solidFill>
                  <a:srgbClr val="002060"/>
                </a:solidFill>
                <a:latin typeface="Source Sans Pro Web"/>
              </a:rPr>
              <a:t>. </a:t>
            </a:r>
            <a:endParaRPr lang="en-US" sz="2800" b="1" dirty="0">
              <a:solidFill>
                <a:srgbClr val="002060"/>
              </a:solidFill>
              <a:latin typeface="Source Sans Pro Web"/>
            </a:endParaRPr>
          </a:p>
        </p:txBody>
      </p:sp>
      <p:pic>
        <p:nvPicPr>
          <p:cNvPr id="1026" name="Picture 2">
            <a:extLst>
              <a:ext uri="{FF2B5EF4-FFF2-40B4-BE49-F238E27FC236}">
                <a16:creationId xmlns:a16="http://schemas.microsoft.com/office/drawing/2014/main" id="{E0318E6E-B67D-463A-BA0C-3E22E881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C1F7C4-10D3-46B0-BD47-7C2ABB4AC2CB}"/>
              </a:ext>
            </a:extLst>
          </p:cNvPr>
          <p:cNvSpPr txBox="1"/>
          <p:nvPr/>
        </p:nvSpPr>
        <p:spPr>
          <a:xfrm>
            <a:off x="3448692" y="255657"/>
            <a:ext cx="56875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REHABILITATION ACT</a:t>
            </a:r>
          </a:p>
        </p:txBody>
      </p:sp>
    </p:spTree>
    <p:extLst>
      <p:ext uri="{BB962C8B-B14F-4D97-AF65-F5344CB8AC3E}">
        <p14:creationId xmlns:p14="http://schemas.microsoft.com/office/powerpoint/2010/main" val="4406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1DFB8A47-FB4C-637D-3F4F-1C6C8DBE3A8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DC5E4E-9A9C-621C-60B4-7EF0E80BB92E}"/>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C4859F5C-EB8C-9974-D5D2-ED0FDC8FBCB5}"/>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20</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EACA5EA7-7F6E-9A22-35AD-7272B22C1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641082-F7CF-D670-585A-0E87A1CC3123}"/>
              </a:ext>
            </a:extLst>
          </p:cNvPr>
          <p:cNvSpPr txBox="1"/>
          <p:nvPr/>
        </p:nvSpPr>
        <p:spPr>
          <a:xfrm>
            <a:off x="277355" y="78508"/>
            <a:ext cx="1182456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Roboto"/>
                <a:ea typeface="+mn-ea"/>
                <a:cs typeface="+mn-cs"/>
              </a:rPr>
              <a:t>FAILURE TO ENGAGE IN THE INTERACTIVE PROCESS/ACCOMMODATE</a:t>
            </a:r>
          </a:p>
        </p:txBody>
      </p:sp>
      <p:sp>
        <p:nvSpPr>
          <p:cNvPr id="3" name="TextBox 2">
            <a:extLst>
              <a:ext uri="{FF2B5EF4-FFF2-40B4-BE49-F238E27FC236}">
                <a16:creationId xmlns:a16="http://schemas.microsoft.com/office/drawing/2014/main" id="{2657667D-5832-DAAD-2AC0-ED3B00B07E8B}"/>
              </a:ext>
            </a:extLst>
          </p:cNvPr>
          <p:cNvSpPr txBox="1"/>
          <p:nvPr/>
        </p:nvSpPr>
        <p:spPr>
          <a:xfrm>
            <a:off x="549730" y="2272648"/>
            <a:ext cx="11867744" cy="2595519"/>
          </a:xfrm>
          <a:prstGeom prst="rect">
            <a:avLst/>
          </a:prstGeom>
          <a:noFill/>
        </p:spPr>
        <p:txBody>
          <a:bodyPr wrap="square">
            <a:spAutoFit/>
          </a:bodyPr>
          <a:lstStyle/>
          <a:p>
            <a:pPr marL="0" marR="0" lvl="0" indent="0" algn="l" defTabSz="914400" rtl="0" eaLnBrk="1" fontAlgn="auto" latinLnBrk="0" hangingPunct="1">
              <a:lnSpc>
                <a:spcPct val="90000"/>
              </a:lnSpc>
              <a:spcBef>
                <a:spcPts val="45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ok Antiqua" panose="02040602050305030304" pitchFamily="18" charset="0"/>
                <a:ea typeface="Calibri"/>
                <a:cs typeface="Calibri"/>
                <a:sym typeface="Calibri"/>
              </a:rPr>
              <a:t>If the agency fails to engage in an interactive process or fails to reasonably accommodate </a:t>
            </a:r>
          </a:p>
          <a:p>
            <a:pPr marL="0" marR="0" lvl="0" indent="0" algn="l" defTabSz="914400" rtl="0" eaLnBrk="1" fontAlgn="auto" latinLnBrk="0" hangingPunct="1">
              <a:lnSpc>
                <a:spcPct val="90000"/>
              </a:lnSpc>
              <a:spcBef>
                <a:spcPts val="45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ok Antiqua" panose="02040602050305030304" pitchFamily="18" charset="0"/>
                <a:ea typeface="Calibri"/>
                <a:cs typeface="Calibri"/>
                <a:sym typeface="Calibri"/>
              </a:rPr>
              <a:t>the individual,  it has violated the Rehabilitation Act and </a:t>
            </a:r>
            <a:r>
              <a:rPr kumimoji="0" lang="en-US" sz="4400" b="0" i="0" u="none" strike="noStrike" kern="1200" cap="none" spc="0" normalizeH="0" baseline="0" noProof="0" dirty="0" err="1">
                <a:ln>
                  <a:noFill/>
                </a:ln>
                <a:solidFill>
                  <a:prstClr val="black"/>
                </a:solidFill>
                <a:effectLst/>
                <a:uLnTx/>
                <a:uFillTx/>
                <a:latin typeface="Book Antiqua" panose="02040602050305030304" pitchFamily="18" charset="0"/>
                <a:ea typeface="Calibri"/>
                <a:cs typeface="Calibri"/>
                <a:sym typeface="Calibri"/>
              </a:rPr>
              <a:t>ADAAA</a:t>
            </a:r>
            <a:r>
              <a:rPr kumimoji="0" lang="en-US" sz="4400" b="0" i="0" u="none" strike="noStrike" kern="1200" cap="none" spc="0" normalizeH="0" baseline="0" noProof="0" dirty="0">
                <a:ln>
                  <a:noFill/>
                </a:ln>
                <a:solidFill>
                  <a:prstClr val="black"/>
                </a:solidFill>
                <a:effectLst/>
                <a:uLnTx/>
                <a:uFillTx/>
                <a:latin typeface="Book Antiqua" panose="02040602050305030304" pitchFamily="18" charset="0"/>
                <a:ea typeface="Calibri"/>
                <a:cs typeface="Calibri"/>
                <a:sym typeface="Calibri"/>
              </a:rPr>
              <a:t>.</a:t>
            </a:r>
            <a:endParaRPr kumimoji="0" lang="en-US" sz="4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6595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C32EEEC7-B981-A08B-3568-444BC52BC28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C044C3-45B6-4FEB-30C2-A1D234F6726E}"/>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E74C492C-58F2-1303-A08D-41F740448BE2}"/>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21</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6697D5EF-74C9-9640-DD57-F6B6287CD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C7A481-21C5-0EED-2F0D-42C337F77315}"/>
              </a:ext>
            </a:extLst>
          </p:cNvPr>
          <p:cNvSpPr txBox="1"/>
          <p:nvPr/>
        </p:nvSpPr>
        <p:spPr>
          <a:xfrm>
            <a:off x="187890" y="216506"/>
            <a:ext cx="11824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REQUESTING A REASONABLE ACCOMMODATION</a:t>
            </a:r>
          </a:p>
        </p:txBody>
      </p:sp>
      <p:sp>
        <p:nvSpPr>
          <p:cNvPr id="4" name="Rectangle 3">
            <a:extLst>
              <a:ext uri="{FF2B5EF4-FFF2-40B4-BE49-F238E27FC236}">
                <a16:creationId xmlns:a16="http://schemas.microsoft.com/office/drawing/2014/main" id="{3077FC50-475E-74E6-9CEF-5102B03B20DF}"/>
              </a:ext>
            </a:extLst>
          </p:cNvPr>
          <p:cNvSpPr/>
          <p:nvPr/>
        </p:nvSpPr>
        <p:spPr>
          <a:xfrm>
            <a:off x="648211" y="1966574"/>
            <a:ext cx="10660607" cy="3729995"/>
          </a:xfrm>
          <a:prstGeom prst="rect">
            <a:avLst/>
          </a:prstGeom>
        </p:spPr>
        <p:txBody>
          <a:bodyPr wrap="square">
            <a:spAutoFit/>
          </a:bodyPr>
          <a:lstStyle/>
          <a:p>
            <a:pPr marL="0" marR="0" lvl="0" indent="0" algn="ctr" defTabSz="914355" rtl="0" eaLnBrk="1" fontAlgn="auto" latinLnBrk="0" hangingPunct="1">
              <a:lnSpc>
                <a:spcPts val="4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Source Sans Pro Web"/>
                <a:ea typeface="+mn-ea"/>
                <a:cs typeface="+mn-cs"/>
              </a:rPr>
              <a:t>WHAT IS THE PROCESS </a:t>
            </a:r>
          </a:p>
          <a:p>
            <a:pPr marL="0" marR="0" lvl="0" indent="0" algn="ctr" defTabSz="914355" rtl="0" eaLnBrk="1" fontAlgn="auto" latinLnBrk="0" hangingPunct="1">
              <a:lnSpc>
                <a:spcPts val="4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ctr" defTabSz="914355" rtl="0" eaLnBrk="1" fontAlgn="auto" latinLnBrk="0" hangingPunct="1">
              <a:lnSpc>
                <a:spcPts val="4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Source Sans Pro Web"/>
                <a:ea typeface="+mn-ea"/>
                <a:cs typeface="+mn-cs"/>
              </a:rPr>
              <a:t> FOR REQUESTING A </a:t>
            </a:r>
          </a:p>
          <a:p>
            <a:pPr marL="0" marR="0" lvl="0" indent="0" algn="ctr" defTabSz="914355" rtl="0" eaLnBrk="1" fontAlgn="auto" latinLnBrk="0" hangingPunct="1">
              <a:lnSpc>
                <a:spcPts val="4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ctr" defTabSz="914355" rtl="0" eaLnBrk="1" fontAlgn="auto" latinLnBrk="0" hangingPunct="1">
              <a:lnSpc>
                <a:spcPts val="4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Source Sans Pro Web"/>
                <a:ea typeface="+mn-ea"/>
                <a:cs typeface="+mn-cs"/>
              </a:rPr>
              <a:t>REASONABLE </a:t>
            </a:r>
          </a:p>
          <a:p>
            <a:pPr marL="0" marR="0" lvl="0" indent="0" algn="ctr" defTabSz="914355" rtl="0" eaLnBrk="1" fontAlgn="auto" latinLnBrk="0" hangingPunct="1">
              <a:lnSpc>
                <a:spcPts val="4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ctr" defTabSz="914355" rtl="0" eaLnBrk="1" fontAlgn="auto" latinLnBrk="0" hangingPunct="1">
              <a:lnSpc>
                <a:spcPts val="4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Source Sans Pro Web"/>
                <a:ea typeface="+mn-ea"/>
                <a:cs typeface="+mn-cs"/>
              </a:rPr>
              <a:t>ACCOMMODATION ?</a:t>
            </a:r>
            <a:endParaRPr kumimoji="0" lang="ru-RU" sz="6000" b="0" i="0" u="none" strike="noStrike" kern="1200" cap="none" spc="0" normalizeH="0" baseline="0" noProof="0" dirty="0">
              <a:ln>
                <a:noFill/>
              </a:ln>
              <a:solidFill>
                <a:srgbClr val="002060"/>
              </a:solidFill>
              <a:effectLst/>
              <a:uLnTx/>
              <a:uFillTx/>
              <a:latin typeface="Source Sans Pro Web"/>
              <a:ea typeface="+mn-ea"/>
              <a:cs typeface="+mn-cs"/>
            </a:endParaRPr>
          </a:p>
        </p:txBody>
      </p:sp>
    </p:spTree>
    <p:extLst>
      <p:ext uri="{BB962C8B-B14F-4D97-AF65-F5344CB8AC3E}">
        <p14:creationId xmlns:p14="http://schemas.microsoft.com/office/powerpoint/2010/main" val="32617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DE578702-FC74-96A0-9B58-CE83282C6685}"/>
            </a:ext>
          </a:extLst>
        </p:cNvPr>
        <p:cNvGrpSpPr/>
        <p:nvPr/>
      </p:nvGrpSpPr>
      <p:grpSpPr>
        <a:xfrm>
          <a:off x="0" y="0"/>
          <a:ext cx="0" cy="0"/>
          <a:chOff x="0" y="0"/>
          <a:chExt cx="0" cy="0"/>
        </a:xfrm>
      </p:grpSpPr>
      <p:pic>
        <p:nvPicPr>
          <p:cNvPr id="19" name="Picture 18" descr="A screenshot of a document&#10;&#10;Description automatically generated">
            <a:extLst>
              <a:ext uri="{FF2B5EF4-FFF2-40B4-BE49-F238E27FC236}">
                <a16:creationId xmlns:a16="http://schemas.microsoft.com/office/drawing/2014/main" id="{3380B8D4-2D23-3275-7BEA-F9A3DAE34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8352" y="1504363"/>
            <a:ext cx="3114454" cy="3249414"/>
          </a:xfrm>
          <a:prstGeom prst="rect">
            <a:avLst/>
          </a:prstGeom>
        </p:spPr>
      </p:pic>
      <p:sp>
        <p:nvSpPr>
          <p:cNvPr id="8" name="Rectangle 7">
            <a:extLst>
              <a:ext uri="{FF2B5EF4-FFF2-40B4-BE49-F238E27FC236}">
                <a16:creationId xmlns:a16="http://schemas.microsoft.com/office/drawing/2014/main" id="{5DCF8EB0-B565-6A36-EFB7-D598FE6C9B54}"/>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440CCF7E-15AC-257C-C8F1-69315674CBC5}"/>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22</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DB12C983-96C8-2515-59A4-AFBBA71E9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769A97-C2C3-1B3B-14FB-C81A8EB843EC}"/>
              </a:ext>
            </a:extLst>
          </p:cNvPr>
          <p:cNvSpPr txBox="1"/>
          <p:nvPr/>
        </p:nvSpPr>
        <p:spPr>
          <a:xfrm>
            <a:off x="548590" y="296508"/>
            <a:ext cx="119140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Quire Sans" panose="020B0502040204020203" pitchFamily="34" charset="0"/>
                <a:cs typeface="Quire Sans" panose="020B0502040204020203" pitchFamily="34" charset="0"/>
              </a:rPr>
              <a:t>YOU MUST FOLLOW YOUR AGENCY’S PROCEDURES</a:t>
            </a:r>
          </a:p>
        </p:txBody>
      </p:sp>
      <p:pic>
        <p:nvPicPr>
          <p:cNvPr id="3" name="Picture 2" descr="A book cover with text and a logo&#10;&#10;Description automatically generated">
            <a:extLst>
              <a:ext uri="{FF2B5EF4-FFF2-40B4-BE49-F238E27FC236}">
                <a16:creationId xmlns:a16="http://schemas.microsoft.com/office/drawing/2014/main" id="{65451E5A-2BD5-D9A5-4B53-4D5CEECEC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677">
            <a:off x="490595" y="1700607"/>
            <a:ext cx="2477990" cy="2981757"/>
          </a:xfrm>
          <a:prstGeom prst="rect">
            <a:avLst/>
          </a:prstGeom>
        </p:spPr>
      </p:pic>
      <p:pic>
        <p:nvPicPr>
          <p:cNvPr id="11" name="Picture 10" descr="A paper with text and a logo&#10;&#10;Description automatically generated">
            <a:extLst>
              <a:ext uri="{FF2B5EF4-FFF2-40B4-BE49-F238E27FC236}">
                <a16:creationId xmlns:a16="http://schemas.microsoft.com/office/drawing/2014/main" id="{352FD156-5CC8-E53B-B351-958AF16EAF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802" y="3429000"/>
            <a:ext cx="2510276" cy="2901528"/>
          </a:xfrm>
          <a:prstGeom prst="rect">
            <a:avLst/>
          </a:prstGeom>
        </p:spPr>
      </p:pic>
      <p:pic>
        <p:nvPicPr>
          <p:cNvPr id="9" name="Picture 8" descr="A document with text and images&#10;&#10;Description automatically generated">
            <a:extLst>
              <a:ext uri="{FF2B5EF4-FFF2-40B4-BE49-F238E27FC236}">
                <a16:creationId xmlns:a16="http://schemas.microsoft.com/office/drawing/2014/main" id="{C3E0D77E-F985-2BC0-EBFD-EA2322FBB1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5298" y="1452653"/>
            <a:ext cx="2803349" cy="3249414"/>
          </a:xfrm>
          <a:prstGeom prst="rect">
            <a:avLst/>
          </a:prstGeom>
        </p:spPr>
      </p:pic>
      <p:pic>
        <p:nvPicPr>
          <p:cNvPr id="13" name="Picture 12" descr="A document with text on it&#10;&#10;Description automatically generated">
            <a:extLst>
              <a:ext uri="{FF2B5EF4-FFF2-40B4-BE49-F238E27FC236}">
                <a16:creationId xmlns:a16="http://schemas.microsoft.com/office/drawing/2014/main" id="{ABCDA1E6-AD16-2D44-C491-ED2A57D221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34072">
            <a:off x="5089040" y="3125436"/>
            <a:ext cx="2833135" cy="3256682"/>
          </a:xfrm>
          <a:prstGeom prst="rect">
            <a:avLst/>
          </a:prstGeom>
        </p:spPr>
      </p:pic>
      <p:pic>
        <p:nvPicPr>
          <p:cNvPr id="17" name="Picture 16" descr="A document with text on it&#10;&#10;Description automatically generated">
            <a:extLst>
              <a:ext uri="{FF2B5EF4-FFF2-40B4-BE49-F238E27FC236}">
                <a16:creationId xmlns:a16="http://schemas.microsoft.com/office/drawing/2014/main" id="{0E15120D-0E83-DE3C-4D9F-3821BFBF6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53637">
            <a:off x="8987872" y="1575945"/>
            <a:ext cx="2683134" cy="3065496"/>
          </a:xfrm>
          <a:prstGeom prst="rect">
            <a:avLst/>
          </a:prstGeom>
        </p:spPr>
      </p:pic>
    </p:spTree>
    <p:extLst>
      <p:ext uri="{BB962C8B-B14F-4D97-AF65-F5344CB8AC3E}">
        <p14:creationId xmlns:p14="http://schemas.microsoft.com/office/powerpoint/2010/main" val="3812150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5EFF2-2863-D70C-3295-C4EF1DFA0273}"/>
              </a:ext>
            </a:extLst>
          </p:cNvPr>
          <p:cNvSpPr/>
          <p:nvPr/>
        </p:nvSpPr>
        <p:spPr>
          <a:xfrm>
            <a:off x="0" y="371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2" name="Text Placeholder 5">
            <a:extLst>
              <a:ext uri="{FF2B5EF4-FFF2-40B4-BE49-F238E27FC236}">
                <a16:creationId xmlns:a16="http://schemas.microsoft.com/office/drawing/2014/main" id="{AE8F8853-E650-4773-F976-4914424ECA8B}"/>
              </a:ext>
            </a:extLst>
          </p:cNvPr>
          <p:cNvSpPr txBox="1">
            <a:spLocks/>
          </p:cNvSpPr>
          <p:nvPr/>
        </p:nvSpPr>
        <p:spPr>
          <a:xfrm>
            <a:off x="1282700" y="2070100"/>
            <a:ext cx="10109200" cy="5129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002060"/>
                </a:solidFill>
                <a:latin typeface="Garamond" panose="02020404030301010803" pitchFamily="18" charset="0"/>
              </a:rPr>
              <a:t>Do not initially have to be in writing (but they should be for record keeping purposes)</a:t>
            </a:r>
          </a:p>
          <a:p>
            <a:pPr marL="0" indent="0">
              <a:buNone/>
            </a:pPr>
            <a:endParaRPr lang="en-US" sz="1333" dirty="0">
              <a:solidFill>
                <a:srgbClr val="002060"/>
              </a:solidFill>
              <a:latin typeface="Source Sans Pro Web"/>
            </a:endParaRPr>
          </a:p>
          <a:p>
            <a:r>
              <a:rPr lang="en-US" sz="4000" b="1" dirty="0">
                <a:solidFill>
                  <a:srgbClr val="002060"/>
                </a:solidFill>
                <a:latin typeface="Garamond" panose="02020404030301010803" pitchFamily="18" charset="0"/>
              </a:rPr>
              <a:t>Initiate trigger the Agency’s RA procedures and the interactive process</a:t>
            </a:r>
            <a:endParaRPr lang="ru-RU" sz="4000" b="1" dirty="0">
              <a:solidFill>
                <a:srgbClr val="002060"/>
              </a:solidFill>
              <a:latin typeface="Garamond" panose="02020404030301010803" pitchFamily="18" charset="0"/>
            </a:endParaRPr>
          </a:p>
        </p:txBody>
      </p:sp>
      <p:sp>
        <p:nvSpPr>
          <p:cNvPr id="5" name="TextBox 4">
            <a:extLst>
              <a:ext uri="{FF2B5EF4-FFF2-40B4-BE49-F238E27FC236}">
                <a16:creationId xmlns:a16="http://schemas.microsoft.com/office/drawing/2014/main" id="{206535D1-9ED5-AD96-5969-67604D175335}"/>
              </a:ext>
            </a:extLst>
          </p:cNvPr>
          <p:cNvSpPr txBox="1"/>
          <p:nvPr/>
        </p:nvSpPr>
        <p:spPr>
          <a:xfrm>
            <a:off x="101600" y="250993"/>
            <a:ext cx="12192000" cy="707886"/>
          </a:xfrm>
          <a:prstGeom prst="rect">
            <a:avLst/>
          </a:prstGeom>
          <a:noFill/>
        </p:spPr>
        <p:txBody>
          <a:bodyPr wrap="square">
            <a:spAutoFit/>
          </a:bodyPr>
          <a:lstStyle/>
          <a:p>
            <a:pPr algn="ctr" defTabSz="914401">
              <a:defRPr/>
            </a:pPr>
            <a:r>
              <a:rPr lang="en-US" sz="4000" b="1" dirty="0">
                <a:solidFill>
                  <a:srgbClr val="002060"/>
                </a:solidFill>
                <a:latin typeface="Garamond" panose="02020404030301010803" pitchFamily="18" charset="0"/>
              </a:rPr>
              <a:t>REASONABLE ACCOMMODATIONS REQUESTS</a:t>
            </a:r>
          </a:p>
        </p:txBody>
      </p:sp>
      <p:pic>
        <p:nvPicPr>
          <p:cNvPr id="6" name="Picture 5">
            <a:extLst>
              <a:ext uri="{FF2B5EF4-FFF2-40B4-BE49-F238E27FC236}">
                <a16:creationId xmlns:a16="http://schemas.microsoft.com/office/drawing/2014/main" id="{409D0A6D-60ED-0A66-9020-8E39D77D4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Tree>
    <p:extLst>
      <p:ext uri="{BB962C8B-B14F-4D97-AF65-F5344CB8AC3E}">
        <p14:creationId xmlns:p14="http://schemas.microsoft.com/office/powerpoint/2010/main" val="33549993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9"/>
                                          </p:stCondLst>
                                        </p:cTn>
                                        <p:tgtEl>
                                          <p:spTgt spid="2"/>
                                        </p:tgtEl>
                                        <p:attrNameLst>
                                          <p:attrName>style.visibility</p:attrName>
                                        </p:attrNameLst>
                                      </p:cBhvr>
                                      <p:to>
                                        <p:strVal val="visible"/>
                                      </p:to>
                                    </p:set>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19675-5D00-BE31-24C8-983A11834D8B}"/>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11" name="TextBox 10">
            <a:extLst>
              <a:ext uri="{FF2B5EF4-FFF2-40B4-BE49-F238E27FC236}">
                <a16:creationId xmlns:a16="http://schemas.microsoft.com/office/drawing/2014/main" id="{35C50114-2A51-C391-EB5C-B2AE0F4BA123}"/>
              </a:ext>
            </a:extLst>
          </p:cNvPr>
          <p:cNvSpPr txBox="1"/>
          <p:nvPr/>
        </p:nvSpPr>
        <p:spPr>
          <a:xfrm>
            <a:off x="812800" y="1431662"/>
            <a:ext cx="10891520" cy="1077218"/>
          </a:xfrm>
          <a:prstGeom prst="rect">
            <a:avLst/>
          </a:prstGeom>
          <a:noFill/>
        </p:spPr>
        <p:txBody>
          <a:bodyPr wrap="square">
            <a:spAutoFit/>
          </a:bodyPr>
          <a:lstStyle/>
          <a:p>
            <a:pPr defTabSz="914401">
              <a:spcAft>
                <a:spcPts val="1200"/>
              </a:spcAft>
              <a:defRPr/>
            </a:pPr>
            <a:r>
              <a:rPr lang="en-US" sz="3200" b="1" dirty="0">
                <a:solidFill>
                  <a:srgbClr val="002060"/>
                </a:solidFill>
                <a:latin typeface="Garamond" panose="02020404030301010803" pitchFamily="18" charset="0"/>
                <a:ea typeface="Calibri" panose="020F0502020204030204" pitchFamily="34" charset="0"/>
              </a:rPr>
              <a:t>Below are some common obstacles that employees face when requesting a reasonable accommodation:</a:t>
            </a:r>
          </a:p>
        </p:txBody>
      </p:sp>
      <p:sp>
        <p:nvSpPr>
          <p:cNvPr id="13" name="TextBox 12">
            <a:extLst>
              <a:ext uri="{FF2B5EF4-FFF2-40B4-BE49-F238E27FC236}">
                <a16:creationId xmlns:a16="http://schemas.microsoft.com/office/drawing/2014/main" id="{67928953-2F8C-179C-6403-E252F5E1DE75}"/>
              </a:ext>
            </a:extLst>
          </p:cNvPr>
          <p:cNvSpPr txBox="1"/>
          <p:nvPr/>
        </p:nvSpPr>
        <p:spPr>
          <a:xfrm>
            <a:off x="1572260" y="229089"/>
            <a:ext cx="10424160" cy="707886"/>
          </a:xfrm>
          <a:prstGeom prst="rect">
            <a:avLst/>
          </a:prstGeom>
          <a:noFill/>
        </p:spPr>
        <p:txBody>
          <a:bodyPr wrap="square">
            <a:spAutoFit/>
          </a:bodyPr>
          <a:lstStyle/>
          <a:p>
            <a:pPr defTabSz="609630">
              <a:defRPr/>
            </a:pPr>
            <a:r>
              <a:rPr lang="en-US" sz="4000" b="1" dirty="0">
                <a:solidFill>
                  <a:srgbClr val="002060"/>
                </a:solidFill>
                <a:latin typeface="Garamond" panose="02020404030301010803" pitchFamily="18" charset="0"/>
              </a:rPr>
              <a:t>COMMON RA APPROVAL OBSTACLES</a:t>
            </a:r>
          </a:p>
        </p:txBody>
      </p:sp>
      <p:pic>
        <p:nvPicPr>
          <p:cNvPr id="14" name="Picture 13">
            <a:extLst>
              <a:ext uri="{FF2B5EF4-FFF2-40B4-BE49-F238E27FC236}">
                <a16:creationId xmlns:a16="http://schemas.microsoft.com/office/drawing/2014/main" id="{DE166C6D-43FC-6CEA-CE56-4369A6914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
        <p:nvSpPr>
          <p:cNvPr id="9" name="TextBox 8">
            <a:extLst>
              <a:ext uri="{FF2B5EF4-FFF2-40B4-BE49-F238E27FC236}">
                <a16:creationId xmlns:a16="http://schemas.microsoft.com/office/drawing/2014/main" id="{5CD390D1-7348-FBB4-9AEA-13F0CF7EF023}"/>
              </a:ext>
            </a:extLst>
          </p:cNvPr>
          <p:cNvSpPr txBox="1"/>
          <p:nvPr/>
        </p:nvSpPr>
        <p:spPr>
          <a:xfrm>
            <a:off x="1625600" y="2790369"/>
            <a:ext cx="10317480" cy="3493264"/>
          </a:xfrm>
          <a:prstGeom prst="rect">
            <a:avLst/>
          </a:prstGeom>
          <a:noFill/>
        </p:spPr>
        <p:txBody>
          <a:bodyPr wrap="square">
            <a:spAutoFit/>
          </a:bodyPr>
          <a:lstStyle/>
          <a:p>
            <a:pPr marL="503792" indent="-495325" defTabSz="609630">
              <a:spcBef>
                <a:spcPts val="83"/>
              </a:spcBef>
              <a:buAutoNum type="arabicPeriod"/>
              <a:defRPr/>
            </a:pPr>
            <a:r>
              <a:rPr lang="en-US" sz="3200" b="1" dirty="0">
                <a:solidFill>
                  <a:srgbClr val="002060"/>
                </a:solidFill>
                <a:latin typeface="Garamond" panose="02020404030301010803" pitchFamily="18" charset="0"/>
              </a:rPr>
              <a:t>Provide a diagnosis of a mental or physical impairment from a treating health care provider.  </a:t>
            </a:r>
          </a:p>
          <a:p>
            <a:pPr marL="503792" indent="-495325" defTabSz="609630">
              <a:spcBef>
                <a:spcPts val="83"/>
              </a:spcBef>
              <a:buAutoNum type="arabicPeriod"/>
              <a:defRPr/>
            </a:pPr>
            <a:endParaRPr lang="en-US" sz="1200" b="1" dirty="0">
              <a:solidFill>
                <a:srgbClr val="002060"/>
              </a:solidFill>
              <a:latin typeface="Garamond" panose="02020404030301010803" pitchFamily="18" charset="0"/>
            </a:endParaRPr>
          </a:p>
          <a:p>
            <a:pPr marL="503792" indent="-495325" defTabSz="609630">
              <a:spcBef>
                <a:spcPts val="83"/>
              </a:spcBef>
              <a:buAutoNum type="arabicPeriod"/>
              <a:defRPr/>
            </a:pPr>
            <a:r>
              <a:rPr lang="en-US" sz="3200" b="1" dirty="0">
                <a:solidFill>
                  <a:srgbClr val="002060"/>
                </a:solidFill>
                <a:latin typeface="Garamond" panose="02020404030301010803" pitchFamily="18" charset="0"/>
              </a:rPr>
              <a:t>Identify manifestations of the mental or physical impairment</a:t>
            </a:r>
          </a:p>
          <a:p>
            <a:pPr marL="503792" indent="-495325" defTabSz="609630">
              <a:spcBef>
                <a:spcPts val="83"/>
              </a:spcBef>
              <a:buAutoNum type="arabicPeriod"/>
              <a:defRPr/>
            </a:pPr>
            <a:endParaRPr lang="en-US" sz="1200" b="1" dirty="0">
              <a:solidFill>
                <a:srgbClr val="002060"/>
              </a:solidFill>
              <a:latin typeface="Garamond" panose="02020404030301010803" pitchFamily="18" charset="0"/>
            </a:endParaRPr>
          </a:p>
          <a:p>
            <a:pPr marL="503792" indent="-495325" defTabSz="609630">
              <a:spcBef>
                <a:spcPts val="83"/>
              </a:spcBef>
              <a:buAutoNum type="arabicPeriod"/>
              <a:defRPr/>
            </a:pPr>
            <a:r>
              <a:rPr lang="en-US" sz="3200" b="1" dirty="0">
                <a:solidFill>
                  <a:srgbClr val="002060"/>
                </a:solidFill>
                <a:latin typeface="Garamond" panose="02020404030301010803" pitchFamily="18" charset="0"/>
              </a:rPr>
              <a:t>Identify the basic essential functions of the job</a:t>
            </a:r>
          </a:p>
          <a:p>
            <a:pPr marL="503792" indent="-495325" defTabSz="609630">
              <a:spcBef>
                <a:spcPts val="83"/>
              </a:spcBef>
              <a:buAutoNum type="arabicPeriod"/>
              <a:defRPr/>
            </a:pPr>
            <a:endParaRPr lang="en-US" sz="800" b="1" dirty="0">
              <a:solidFill>
                <a:srgbClr val="002060"/>
              </a:solidFill>
              <a:latin typeface="Garamond" panose="02020404030301010803" pitchFamily="18" charset="0"/>
            </a:endParaRPr>
          </a:p>
          <a:p>
            <a:pPr marL="8467" defTabSz="609630">
              <a:spcBef>
                <a:spcPts val="83"/>
              </a:spcBef>
              <a:defRPr/>
            </a:pPr>
            <a:endParaRPr lang="en-US" sz="2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23032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BD8189-556E-E49A-0673-B8F95A31BE5D}"/>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13" name="TextBox 12">
            <a:extLst>
              <a:ext uri="{FF2B5EF4-FFF2-40B4-BE49-F238E27FC236}">
                <a16:creationId xmlns:a16="http://schemas.microsoft.com/office/drawing/2014/main" id="{67928953-2F8C-179C-6403-E252F5E1DE75}"/>
              </a:ext>
            </a:extLst>
          </p:cNvPr>
          <p:cNvSpPr txBox="1"/>
          <p:nvPr/>
        </p:nvSpPr>
        <p:spPr>
          <a:xfrm>
            <a:off x="0" y="228601"/>
            <a:ext cx="12192000" cy="646331"/>
          </a:xfrm>
          <a:prstGeom prst="rect">
            <a:avLst/>
          </a:prstGeom>
          <a:noFill/>
        </p:spPr>
        <p:txBody>
          <a:bodyPr wrap="square">
            <a:spAutoFit/>
          </a:bodyPr>
          <a:lstStyle/>
          <a:p>
            <a:pPr algn="ctr" defTabSz="609630">
              <a:defRPr/>
            </a:pPr>
            <a:r>
              <a:rPr lang="en-US" sz="3600" b="1" dirty="0">
                <a:solidFill>
                  <a:srgbClr val="002060"/>
                </a:solidFill>
                <a:latin typeface="Garamond" panose="02020404030301010803" pitchFamily="18" charset="0"/>
              </a:rPr>
              <a:t>COMMON RA APPROVAL OBSTACLES CONTINUED</a:t>
            </a:r>
          </a:p>
        </p:txBody>
      </p:sp>
      <p:pic>
        <p:nvPicPr>
          <p:cNvPr id="14" name="Picture 13">
            <a:extLst>
              <a:ext uri="{FF2B5EF4-FFF2-40B4-BE49-F238E27FC236}">
                <a16:creationId xmlns:a16="http://schemas.microsoft.com/office/drawing/2014/main" id="{DE166C6D-43FC-6CEA-CE56-4369A6914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5816600"/>
            <a:ext cx="1007683" cy="914400"/>
          </a:xfrm>
          <a:prstGeom prst="rect">
            <a:avLst/>
          </a:prstGeom>
        </p:spPr>
      </p:pic>
      <p:sp>
        <p:nvSpPr>
          <p:cNvPr id="9" name="TextBox 8">
            <a:extLst>
              <a:ext uri="{FF2B5EF4-FFF2-40B4-BE49-F238E27FC236}">
                <a16:creationId xmlns:a16="http://schemas.microsoft.com/office/drawing/2014/main" id="{5CD390D1-7348-FBB4-9AEA-13F0CF7EF023}"/>
              </a:ext>
            </a:extLst>
          </p:cNvPr>
          <p:cNvSpPr txBox="1"/>
          <p:nvPr/>
        </p:nvSpPr>
        <p:spPr>
          <a:xfrm>
            <a:off x="1109283" y="1701800"/>
            <a:ext cx="10683240" cy="4478149"/>
          </a:xfrm>
          <a:prstGeom prst="rect">
            <a:avLst/>
          </a:prstGeom>
          <a:noFill/>
        </p:spPr>
        <p:txBody>
          <a:bodyPr wrap="square">
            <a:spAutoFit/>
          </a:bodyPr>
          <a:lstStyle/>
          <a:p>
            <a:pPr marL="503792" indent="-495325" defTabSz="609630">
              <a:spcBef>
                <a:spcPts val="83"/>
              </a:spcBef>
              <a:buAutoNum type="arabicPeriod"/>
              <a:defRPr/>
            </a:pPr>
            <a:endParaRPr lang="en-US" sz="800" b="1" dirty="0">
              <a:solidFill>
                <a:srgbClr val="002060"/>
              </a:solidFill>
              <a:latin typeface="Garamond" panose="02020404030301010803" pitchFamily="18" charset="0"/>
            </a:endParaRPr>
          </a:p>
          <a:p>
            <a:pPr marL="618098" indent="-609630" defTabSz="609630">
              <a:spcBef>
                <a:spcPts val="83"/>
              </a:spcBef>
              <a:buAutoNum type="arabicPeriod" startAt="4"/>
              <a:defRPr/>
            </a:pPr>
            <a:r>
              <a:rPr lang="en-US" sz="3200" b="1" dirty="0">
                <a:solidFill>
                  <a:srgbClr val="002060"/>
                </a:solidFill>
                <a:latin typeface="Garamond" panose="02020404030301010803" pitchFamily="18" charset="0"/>
              </a:rPr>
              <a:t>Identify how the manifestations of the physical or mental impairment limits the ability to perform the essential functions of the job </a:t>
            </a:r>
          </a:p>
          <a:p>
            <a:pPr marL="503792" indent="-495325" defTabSz="609630">
              <a:spcBef>
                <a:spcPts val="83"/>
              </a:spcBef>
              <a:buAutoNum type="arabicPeriod"/>
              <a:defRPr/>
            </a:pPr>
            <a:endParaRPr lang="en-US" sz="1200" b="1" dirty="0">
              <a:solidFill>
                <a:srgbClr val="002060"/>
              </a:solidFill>
              <a:latin typeface="Garamond" panose="02020404030301010803" pitchFamily="18" charset="0"/>
            </a:endParaRPr>
          </a:p>
          <a:p>
            <a:pPr marL="8467" defTabSz="609630">
              <a:spcBef>
                <a:spcPts val="83"/>
              </a:spcBef>
              <a:defRPr/>
            </a:pPr>
            <a:r>
              <a:rPr lang="en-US" sz="3200" b="1" dirty="0">
                <a:solidFill>
                  <a:srgbClr val="002060"/>
                </a:solidFill>
                <a:latin typeface="Garamond" panose="02020404030301010803" pitchFamily="18" charset="0"/>
              </a:rPr>
              <a:t>5.	Explain how the manifestations of the physical or mental 	impairment will  be mitigated by a reasonable 	accommodation</a:t>
            </a:r>
          </a:p>
          <a:p>
            <a:pPr marL="503792" indent="-495325" defTabSz="609630">
              <a:spcBef>
                <a:spcPts val="83"/>
              </a:spcBef>
              <a:buAutoNum type="arabicPeriod"/>
              <a:defRPr/>
            </a:pPr>
            <a:endParaRPr lang="en-US" sz="1200" b="1" dirty="0">
              <a:solidFill>
                <a:srgbClr val="002060"/>
              </a:solidFill>
              <a:latin typeface="Garamond" panose="02020404030301010803" pitchFamily="18" charset="0"/>
            </a:endParaRPr>
          </a:p>
          <a:p>
            <a:pPr marL="8467" defTabSz="609630">
              <a:spcBef>
                <a:spcPts val="83"/>
              </a:spcBef>
              <a:defRPr/>
            </a:pPr>
            <a:r>
              <a:rPr lang="en-US" sz="3200" b="1" dirty="0">
                <a:solidFill>
                  <a:srgbClr val="002060"/>
                </a:solidFill>
                <a:latin typeface="Garamond" panose="02020404030301010803" pitchFamily="18" charset="0"/>
              </a:rPr>
              <a:t>6.	Report/document ineffective RA</a:t>
            </a:r>
          </a:p>
          <a:p>
            <a:pPr marL="8467" defTabSz="609630">
              <a:spcBef>
                <a:spcPts val="83"/>
              </a:spcBef>
              <a:defRPr/>
            </a:pPr>
            <a:endParaRPr lang="en-US" sz="2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112449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CADF-25E4-3EC6-194E-C462FFF44FA9}"/>
              </a:ext>
            </a:extLst>
          </p:cNvPr>
          <p:cNvSpPr txBox="1"/>
          <p:nvPr/>
        </p:nvSpPr>
        <p:spPr>
          <a:xfrm>
            <a:off x="3399146" y="187960"/>
            <a:ext cx="5050673" cy="1077218"/>
          </a:xfrm>
          <a:prstGeom prst="rect">
            <a:avLst/>
          </a:prstGeom>
          <a:noFill/>
        </p:spPr>
        <p:txBody>
          <a:bodyPr wrap="square">
            <a:spAutoFit/>
          </a:bodyPr>
          <a:lstStyle/>
          <a:p>
            <a:pPr algn="ctr" defTabSz="609630">
              <a:defRPr/>
            </a:pPr>
            <a:r>
              <a:rPr lang="en-US" sz="3200" b="1" dirty="0">
                <a:solidFill>
                  <a:srgbClr val="002060"/>
                </a:solidFill>
              </a:rPr>
              <a:t>BRIDGE THE LIMITATION </a:t>
            </a:r>
          </a:p>
          <a:p>
            <a:pPr algn="ctr" defTabSz="609630">
              <a:defRPr/>
            </a:pPr>
            <a:r>
              <a:rPr lang="en-US" sz="3200" b="1" dirty="0">
                <a:solidFill>
                  <a:srgbClr val="002060"/>
                </a:solidFill>
              </a:rPr>
              <a:t>AND THE RA REQUEST </a:t>
            </a:r>
          </a:p>
        </p:txBody>
      </p:sp>
      <p:pic>
        <p:nvPicPr>
          <p:cNvPr id="4" name="Picture 3" descr="A bridge">
            <a:extLst>
              <a:ext uri="{FF2B5EF4-FFF2-40B4-BE49-F238E27FC236}">
                <a16:creationId xmlns:a16="http://schemas.microsoft.com/office/drawing/2014/main" id="{A27C9162-E8FD-6116-59D3-AE80BB118CD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7713" y="1153160"/>
            <a:ext cx="5347991" cy="6070600"/>
          </a:xfrm>
          <a:prstGeom prst="rect">
            <a:avLst/>
          </a:prstGeom>
        </p:spPr>
      </p:pic>
      <p:sp>
        <p:nvSpPr>
          <p:cNvPr id="5" name="Rectangle 4">
            <a:extLst>
              <a:ext uri="{FF2B5EF4-FFF2-40B4-BE49-F238E27FC236}">
                <a16:creationId xmlns:a16="http://schemas.microsoft.com/office/drawing/2014/main" id="{A892E51B-E3D1-81DA-A4DC-C32D0835378E}"/>
              </a:ext>
            </a:extLst>
          </p:cNvPr>
          <p:cNvSpPr/>
          <p:nvPr/>
        </p:nvSpPr>
        <p:spPr>
          <a:xfrm>
            <a:off x="3164127" y="10160"/>
            <a:ext cx="152400"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EB767AF4-D3A9-7CF4-A0D7-B85F44ECC960}"/>
              </a:ext>
            </a:extLst>
          </p:cNvPr>
          <p:cNvSpPr/>
          <p:nvPr/>
        </p:nvSpPr>
        <p:spPr>
          <a:xfrm>
            <a:off x="8532438" y="-5080"/>
            <a:ext cx="152400"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a:extLst>
              <a:ext uri="{FF2B5EF4-FFF2-40B4-BE49-F238E27FC236}">
                <a16:creationId xmlns:a16="http://schemas.microsoft.com/office/drawing/2014/main" id="{18DC2EE8-5436-0970-ED07-26568A18E2F6}"/>
              </a:ext>
            </a:extLst>
          </p:cNvPr>
          <p:cNvSpPr txBox="1"/>
          <p:nvPr/>
        </p:nvSpPr>
        <p:spPr>
          <a:xfrm>
            <a:off x="152401" y="2255918"/>
            <a:ext cx="2833212" cy="2554545"/>
          </a:xfrm>
          <a:prstGeom prst="rect">
            <a:avLst/>
          </a:prstGeom>
          <a:noFill/>
        </p:spPr>
        <p:txBody>
          <a:bodyPr wrap="square">
            <a:spAutoFit/>
          </a:bodyPr>
          <a:lstStyle/>
          <a:p>
            <a:pPr marL="381019" indent="-381019">
              <a:buFont typeface="Arial" panose="020B0604020202020204" pitchFamily="34" charset="0"/>
              <a:buChar char="•"/>
            </a:pPr>
            <a:r>
              <a:rPr lang="en-US" sz="3200" b="1" dirty="0">
                <a:solidFill>
                  <a:srgbClr val="002060"/>
                </a:solidFill>
              </a:rPr>
              <a:t>Mental or Physical Impairment </a:t>
            </a:r>
          </a:p>
          <a:p>
            <a:pPr marL="381019" indent="-381019">
              <a:buFont typeface="Arial" panose="020B0604020202020204" pitchFamily="34" charset="0"/>
              <a:buChar char="•"/>
            </a:pPr>
            <a:r>
              <a:rPr lang="en-US" sz="3200" b="1" dirty="0">
                <a:solidFill>
                  <a:srgbClr val="002060"/>
                </a:solidFill>
              </a:rPr>
              <a:t>Diagnosis</a:t>
            </a:r>
          </a:p>
          <a:p>
            <a:pPr marL="381019" indent="-381019">
              <a:buFont typeface="Arial" panose="020B0604020202020204" pitchFamily="34" charset="0"/>
              <a:buChar char="•"/>
            </a:pPr>
            <a:r>
              <a:rPr lang="en-US" sz="3200" b="1" dirty="0">
                <a:solidFill>
                  <a:srgbClr val="002060"/>
                </a:solidFill>
              </a:rPr>
              <a:t>Limitations</a:t>
            </a:r>
          </a:p>
        </p:txBody>
      </p:sp>
      <p:sp>
        <p:nvSpPr>
          <p:cNvPr id="12" name="TextBox 11">
            <a:extLst>
              <a:ext uri="{FF2B5EF4-FFF2-40B4-BE49-F238E27FC236}">
                <a16:creationId xmlns:a16="http://schemas.microsoft.com/office/drawing/2014/main" id="{014D078C-FEC4-8F65-D0F4-141519DF6CFD}"/>
              </a:ext>
            </a:extLst>
          </p:cNvPr>
          <p:cNvSpPr txBox="1"/>
          <p:nvPr/>
        </p:nvSpPr>
        <p:spPr>
          <a:xfrm>
            <a:off x="8767457" y="2255918"/>
            <a:ext cx="3455513" cy="1569660"/>
          </a:xfrm>
          <a:prstGeom prst="rect">
            <a:avLst/>
          </a:prstGeom>
          <a:noFill/>
        </p:spPr>
        <p:txBody>
          <a:bodyPr wrap="square">
            <a:spAutoFit/>
          </a:bodyPr>
          <a:lstStyle/>
          <a:p>
            <a:pPr defTabSz="609630">
              <a:defRPr/>
            </a:pPr>
            <a:r>
              <a:rPr lang="en-US" sz="3200" b="1" dirty="0">
                <a:solidFill>
                  <a:srgbClr val="002060"/>
                </a:solidFill>
              </a:rPr>
              <a:t>Reasonable </a:t>
            </a:r>
          </a:p>
          <a:p>
            <a:pPr defTabSz="609630">
              <a:defRPr/>
            </a:pPr>
            <a:r>
              <a:rPr lang="en-US" sz="3200" b="1" dirty="0">
                <a:solidFill>
                  <a:srgbClr val="002060"/>
                </a:solidFill>
              </a:rPr>
              <a:t>Accommodation</a:t>
            </a:r>
          </a:p>
          <a:p>
            <a:pPr defTabSz="609630">
              <a:defRPr/>
            </a:pPr>
            <a:r>
              <a:rPr lang="en-US" sz="3200" b="1" dirty="0">
                <a:solidFill>
                  <a:srgbClr val="002060"/>
                </a:solidFill>
              </a:rPr>
              <a:t>Request </a:t>
            </a:r>
          </a:p>
        </p:txBody>
      </p:sp>
    </p:spTree>
    <p:extLst>
      <p:ext uri="{BB962C8B-B14F-4D97-AF65-F5344CB8AC3E}">
        <p14:creationId xmlns:p14="http://schemas.microsoft.com/office/powerpoint/2010/main" val="111209287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ED55FB05-5F84-39F6-CD76-D89638E0CF9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41461B0-57E8-57DA-4AB6-6B21778363E3}"/>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3F3F9BEE-156E-116E-6ACA-3DBD1FECEA13}"/>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27</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57FE6F9F-6AAB-2B43-E26A-FECE8A0F1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AE3EB5-CD0E-F0D5-C80F-83E896A2E5FB}"/>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4" name="Rectangle 3">
            <a:extLst>
              <a:ext uri="{FF2B5EF4-FFF2-40B4-BE49-F238E27FC236}">
                <a16:creationId xmlns:a16="http://schemas.microsoft.com/office/drawing/2014/main" id="{1044DFCB-7B59-E0A9-5C5F-3BCC6E56FFF2}"/>
              </a:ext>
            </a:extLst>
          </p:cNvPr>
          <p:cNvSpPr txBox="1">
            <a:spLocks noChangeArrowheads="1"/>
          </p:cNvSpPr>
          <p:nvPr/>
        </p:nvSpPr>
        <p:spPr>
          <a:xfrm>
            <a:off x="401444" y="1994666"/>
            <a:ext cx="11969522" cy="3949728"/>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38"/>
              </a:spcBef>
              <a:buNone/>
              <a:defRPr/>
            </a:pPr>
            <a:r>
              <a:rPr lang="en-US" sz="2600" b="1" dirty="0">
                <a:solidFill>
                  <a:srgbClr val="002060"/>
                </a:solidFill>
                <a:latin typeface="Book Antiqua" panose="02040602050305030304" pitchFamily="18" charset="0"/>
                <a:cs typeface="Times New Roman" panose="02020603050405020304" pitchFamily="18" charset="0"/>
              </a:rPr>
              <a:t> </a:t>
            </a:r>
            <a:r>
              <a:rPr lang="en-US" sz="3600" b="1" dirty="0">
                <a:solidFill>
                  <a:srgbClr val="002060"/>
                </a:solidFill>
                <a:latin typeface="Book Antiqua" panose="02040602050305030304" pitchFamily="18" charset="0"/>
                <a:cs typeface="Times New Roman" panose="02020603050405020304" pitchFamily="18" charset="0"/>
              </a:rPr>
              <a:t>An employer does not demonstrate undue hardship when it does not explore reasonable accommodation options and only speculates about the impact of accommodating the employee </a:t>
            </a:r>
          </a:p>
          <a:p>
            <a:pPr marL="0" indent="0">
              <a:lnSpc>
                <a:spcPct val="100000"/>
              </a:lnSpc>
              <a:spcBef>
                <a:spcPts val="338"/>
              </a:spcBef>
              <a:buNone/>
              <a:defRPr/>
            </a:pPr>
            <a:r>
              <a:rPr lang="en-US" sz="3600" b="1" i="1" dirty="0">
                <a:solidFill>
                  <a:srgbClr val="002060"/>
                </a:solidFill>
                <a:latin typeface="Book Antiqua" panose="02040602050305030304" pitchFamily="18" charset="0"/>
                <a:cs typeface="Times New Roman" panose="02020603050405020304" pitchFamily="18" charset="0"/>
              </a:rPr>
              <a:t>Heidi B. v. USPS</a:t>
            </a:r>
            <a:r>
              <a:rPr lang="en-US" sz="3600" b="1" dirty="0">
                <a:solidFill>
                  <a:srgbClr val="002060"/>
                </a:solidFill>
                <a:latin typeface="Book Antiqua" panose="02040602050305030304" pitchFamily="18" charset="0"/>
                <a:cs typeface="Times New Roman" panose="02020603050405020304" pitchFamily="18" charset="0"/>
              </a:rPr>
              <a:t>, EEOC Appeal No. 0120182601 (2019)</a:t>
            </a:r>
          </a:p>
          <a:p>
            <a:pPr marL="0" indent="0">
              <a:lnSpc>
                <a:spcPct val="100000"/>
              </a:lnSpc>
              <a:spcBef>
                <a:spcPts val="338"/>
              </a:spcBef>
              <a:buFont typeface="Arial" panose="020B0604020202020204" pitchFamily="34" charset="0"/>
              <a:buNone/>
              <a:defRPr/>
            </a:pPr>
            <a:endParaRPr lang="en-US" sz="2600" dirty="0">
              <a:solidFill>
                <a:prstClr val="black"/>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978770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1B2C67B7-D722-F9DC-7531-594786D33BB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C18965D-9168-2291-69FA-6B995A808BDC}"/>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FCFBC97A-B55C-3B0D-09E8-B6585D7D9A7D}"/>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28</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08923308-A363-806F-C7BD-789F886F2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A840A8-F1D3-2E21-71C1-2B8388FD84F7}"/>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6" name="Rectangle 3">
            <a:extLst>
              <a:ext uri="{FF2B5EF4-FFF2-40B4-BE49-F238E27FC236}">
                <a16:creationId xmlns:a16="http://schemas.microsoft.com/office/drawing/2014/main" id="{44BE9EE4-F24F-C6DE-7D23-3B0C6C95EB98}"/>
              </a:ext>
            </a:extLst>
          </p:cNvPr>
          <p:cNvSpPr txBox="1">
            <a:spLocks noChangeArrowheads="1"/>
          </p:cNvSpPr>
          <p:nvPr/>
        </p:nvSpPr>
        <p:spPr>
          <a:xfrm>
            <a:off x="1050166" y="2329670"/>
            <a:ext cx="9602514" cy="4732399"/>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38"/>
              </a:spcBef>
              <a:buNone/>
            </a:pPr>
            <a:r>
              <a:rPr lang="en-US" sz="3200" b="1" dirty="0">
                <a:solidFill>
                  <a:srgbClr val="002060"/>
                </a:solidFill>
                <a:latin typeface="Book Antiqua" panose="02040602050305030304" pitchFamily="18" charset="0"/>
                <a:cs typeface="Times New Roman" panose="02020603050405020304" pitchFamily="18" charset="0"/>
              </a:rPr>
              <a:t>To be entitled to telework, employee must show that working outside home would violate medical restrictions and that the job can be done outside the workplace.</a:t>
            </a:r>
          </a:p>
          <a:p>
            <a:pPr marL="0" indent="0">
              <a:lnSpc>
                <a:spcPct val="100000"/>
              </a:lnSpc>
              <a:spcBef>
                <a:spcPts val="338"/>
              </a:spcBef>
              <a:buNone/>
            </a:pPr>
            <a:r>
              <a:rPr lang="en-US" sz="3200" b="1" dirty="0">
                <a:solidFill>
                  <a:srgbClr val="002060"/>
                </a:solidFill>
                <a:latin typeface="Book Antiqua" panose="02040602050305030304" pitchFamily="18" charset="0"/>
                <a:cs typeface="Times New Roman" panose="02020603050405020304" pitchFamily="18" charset="0"/>
              </a:rPr>
              <a:t> </a:t>
            </a:r>
            <a:r>
              <a:rPr lang="en-US" sz="3200" b="1" i="1" dirty="0">
                <a:solidFill>
                  <a:srgbClr val="002060"/>
                </a:solidFill>
                <a:latin typeface="Book Antiqua" panose="02040602050305030304" pitchFamily="18" charset="0"/>
                <a:cs typeface="Times New Roman" panose="02020603050405020304" pitchFamily="18" charset="0"/>
              </a:rPr>
              <a:t>Gemmill v. DoT</a:t>
            </a:r>
            <a:r>
              <a:rPr lang="en-US" sz="3200" b="1" dirty="0">
                <a:solidFill>
                  <a:srgbClr val="002060"/>
                </a:solidFill>
                <a:latin typeface="Book Antiqua" panose="02040602050305030304" pitchFamily="18" charset="0"/>
                <a:cs typeface="Times New Roman" panose="02020603050405020304" pitchFamily="18" charset="0"/>
              </a:rPr>
              <a:t>, EEOC No. 0120072201 (2009)</a:t>
            </a:r>
          </a:p>
          <a:p>
            <a:pPr>
              <a:lnSpc>
                <a:spcPct val="100000"/>
              </a:lnSpc>
              <a:spcBef>
                <a:spcPts val="338"/>
              </a:spcBef>
            </a:pPr>
            <a:endParaRPr lang="en-US" sz="26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3854321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935B9CE0-4A25-8595-6CE8-B5CCB7215B2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D853D89-811A-85E5-A54E-607CC9022658}"/>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CF69B06B-24FF-98A5-86BC-3EC788EA422A}"/>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29</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685ADB41-DECA-9F99-12E9-202820BCA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353B1B-1AEF-0214-884F-EC6A927D3964}"/>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2" name="Rectangle 3">
            <a:extLst>
              <a:ext uri="{FF2B5EF4-FFF2-40B4-BE49-F238E27FC236}">
                <a16:creationId xmlns:a16="http://schemas.microsoft.com/office/drawing/2014/main" id="{324202F9-ADC0-B543-A076-4A361862F12A}"/>
              </a:ext>
            </a:extLst>
          </p:cNvPr>
          <p:cNvSpPr txBox="1">
            <a:spLocks noChangeArrowheads="1"/>
          </p:cNvSpPr>
          <p:nvPr/>
        </p:nvSpPr>
        <p:spPr>
          <a:xfrm>
            <a:off x="1016712" y="1610884"/>
            <a:ext cx="10104295" cy="3636232"/>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38"/>
              </a:spcBef>
              <a:buNone/>
            </a:pPr>
            <a:r>
              <a:rPr lang="en-US" sz="3200" b="1" dirty="0">
                <a:solidFill>
                  <a:srgbClr val="002060"/>
                </a:solidFill>
                <a:latin typeface="Book Antiqua" panose="02040602050305030304" pitchFamily="18" charset="0"/>
                <a:cs typeface="Times New Roman" panose="02020603050405020304" pitchFamily="18" charset="0"/>
              </a:rPr>
              <a:t>Telework can be accomplished for part of the day</a:t>
            </a:r>
          </a:p>
          <a:p>
            <a:pPr marL="0" indent="0">
              <a:lnSpc>
                <a:spcPct val="100000"/>
              </a:lnSpc>
              <a:spcBef>
                <a:spcPts val="338"/>
              </a:spcBef>
              <a:buNone/>
            </a:pPr>
            <a:r>
              <a:rPr lang="en-US" sz="3200" b="1" dirty="0">
                <a:solidFill>
                  <a:srgbClr val="002060"/>
                </a:solidFill>
                <a:latin typeface="Book Antiqua" panose="02040602050305030304" pitchFamily="18" charset="0"/>
                <a:cs typeface="Times New Roman" panose="02020603050405020304" pitchFamily="18" charset="0"/>
              </a:rPr>
              <a:t> </a:t>
            </a:r>
            <a:r>
              <a:rPr lang="en-US" sz="3200" b="1" i="1" dirty="0" err="1">
                <a:solidFill>
                  <a:srgbClr val="002060"/>
                </a:solidFill>
                <a:latin typeface="Book Antiqua" panose="02040602050305030304" pitchFamily="18" charset="0"/>
                <a:cs typeface="Times New Roman" panose="02020603050405020304" pitchFamily="18" charset="0"/>
              </a:rPr>
              <a:t>Petzer</a:t>
            </a:r>
            <a:r>
              <a:rPr lang="en-US" sz="3200" b="1" i="1" dirty="0">
                <a:solidFill>
                  <a:srgbClr val="002060"/>
                </a:solidFill>
                <a:latin typeface="Book Antiqua" panose="02040602050305030304" pitchFamily="18" charset="0"/>
                <a:cs typeface="Times New Roman" panose="02020603050405020304" pitchFamily="18" charset="0"/>
              </a:rPr>
              <a:t> v. DoD</a:t>
            </a:r>
            <a:r>
              <a:rPr lang="en-US" sz="3200" b="1" dirty="0">
                <a:solidFill>
                  <a:srgbClr val="002060"/>
                </a:solidFill>
                <a:latin typeface="Book Antiqua" panose="02040602050305030304" pitchFamily="18" charset="0"/>
                <a:cs typeface="Times New Roman" panose="02020603050405020304" pitchFamily="18" charset="0"/>
              </a:rPr>
              <a:t>, EEOC No. 01A50812 (2006)</a:t>
            </a:r>
          </a:p>
          <a:p>
            <a:pPr marL="0" indent="0">
              <a:lnSpc>
                <a:spcPct val="100000"/>
              </a:lnSpc>
              <a:spcBef>
                <a:spcPts val="338"/>
              </a:spcBef>
              <a:buNone/>
            </a:pPr>
            <a:endParaRPr lang="en-US" sz="3200" b="1" dirty="0">
              <a:solidFill>
                <a:srgbClr val="002060"/>
              </a:solidFill>
              <a:latin typeface="Book Antiqua" panose="02040602050305030304" pitchFamily="18" charset="0"/>
              <a:cs typeface="Times New Roman" panose="02020603050405020304" pitchFamily="18" charset="0"/>
            </a:endParaRPr>
          </a:p>
          <a:p>
            <a:pPr marL="0" indent="0">
              <a:lnSpc>
                <a:spcPct val="100000"/>
              </a:lnSpc>
              <a:spcBef>
                <a:spcPts val="338"/>
              </a:spcBef>
              <a:buNone/>
            </a:pPr>
            <a:r>
              <a:rPr lang="en-US" sz="3200" b="1" dirty="0">
                <a:solidFill>
                  <a:srgbClr val="002060"/>
                </a:solidFill>
                <a:latin typeface="Times New Roman" panose="02020603050405020304" pitchFamily="18" charset="0"/>
                <a:ea typeface="Aptos" panose="020B0004020202020204" pitchFamily="34" charset="0"/>
              </a:rPr>
              <a:t>Agency offered accommodation to 4 hours per day, 4 days at home, 1 day at the office because an essential function of his position required him to use two databases that were not accessible remotely. Employee refused this accommodation, EEOC found that Agency did not discriminate by requiring he come to work</a:t>
            </a:r>
            <a:endParaRPr lang="en-US" sz="3200" b="1" dirty="0">
              <a:solidFill>
                <a:srgbClr val="002060"/>
              </a:solidFill>
              <a:latin typeface="Book Antiqua" panose="02040602050305030304" pitchFamily="18" charset="0"/>
              <a:cs typeface="Times New Roman" panose="02020603050405020304" pitchFamily="18" charset="0"/>
            </a:endParaRPr>
          </a:p>
          <a:p>
            <a:pPr marL="0" indent="0">
              <a:lnSpc>
                <a:spcPct val="100000"/>
              </a:lnSpc>
              <a:spcBef>
                <a:spcPts val="338"/>
              </a:spcBef>
              <a:buFont typeface="Arial" panose="020B0604020202020204" pitchFamily="34" charset="0"/>
              <a:buNone/>
            </a:pPr>
            <a:endParaRPr lang="en-US" sz="2600" dirty="0">
              <a:solidFill>
                <a:srgbClr val="002060"/>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3845780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1491915" y="0"/>
            <a:ext cx="9023797"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p:cNvSpPr>
            <a:spLocks noGrp="1"/>
          </p:cNvSpPr>
          <p:nvPr>
            <p:ph type="body" sz="quarter" idx="19"/>
          </p:nvPr>
        </p:nvSpPr>
        <p:spPr>
          <a:xfrm>
            <a:off x="1110294" y="2060553"/>
            <a:ext cx="9971412" cy="2033827"/>
          </a:xfrm>
        </p:spPr>
        <p:txBody>
          <a:bodyPr/>
          <a:lstStyle/>
          <a:p>
            <a:r>
              <a:rPr lang="en-US" sz="3600" dirty="0">
                <a:solidFill>
                  <a:srgbClr val="002060"/>
                </a:solidFill>
                <a:latin typeface="Source Sans Pro Web"/>
              </a:rPr>
              <a:t>Title I of the Americans with Disabilities Act of 1990 (the "ADA") prohibits discrimination on the basis of disability. </a:t>
            </a:r>
            <a:endParaRPr lang="en-US" sz="3600" b="1" dirty="0">
              <a:solidFill>
                <a:srgbClr val="002060"/>
              </a:solidFill>
            </a:endParaRPr>
          </a:p>
        </p:txBody>
      </p:sp>
      <p:pic>
        <p:nvPicPr>
          <p:cNvPr id="1026" name="Picture 2">
            <a:extLst>
              <a:ext uri="{FF2B5EF4-FFF2-40B4-BE49-F238E27FC236}">
                <a16:creationId xmlns:a16="http://schemas.microsoft.com/office/drawing/2014/main" id="{E0318E6E-B67D-463A-BA0C-3E22E881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C1F7C4-10D3-46B0-BD47-7C2ABB4AC2CB}"/>
              </a:ext>
            </a:extLst>
          </p:cNvPr>
          <p:cNvSpPr txBox="1"/>
          <p:nvPr/>
        </p:nvSpPr>
        <p:spPr>
          <a:xfrm>
            <a:off x="1692441" y="255657"/>
            <a:ext cx="86227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Roboto"/>
              </a:rPr>
              <a:t>AMERICANS WITH DISABILITY ACT</a:t>
            </a:r>
            <a:endParaRPr kumimoji="0" lang="en-US" sz="4000" b="1" i="0" u="none" strike="noStrike" kern="1200" cap="none" spc="0" normalizeH="0" baseline="0" noProof="0" dirty="0">
              <a:ln>
                <a:noFill/>
              </a:ln>
              <a:solidFill>
                <a:srgbClr val="002060"/>
              </a:solidFill>
              <a:effectLst/>
              <a:uLnTx/>
              <a:uFillTx/>
              <a:latin typeface="Roboto"/>
              <a:ea typeface="+mn-ea"/>
              <a:cs typeface="+mn-cs"/>
            </a:endParaRPr>
          </a:p>
        </p:txBody>
      </p:sp>
    </p:spTree>
    <p:extLst>
      <p:ext uri="{BB962C8B-B14F-4D97-AF65-F5344CB8AC3E}">
        <p14:creationId xmlns:p14="http://schemas.microsoft.com/office/powerpoint/2010/main" val="103822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3BF10874-084D-1A2E-F69D-A4D306EB772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130AB1B-7F58-56B6-03F2-D5A40B728759}"/>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EE2BED4A-D0A4-099A-526F-5E7B836F6634}"/>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30</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8D11AB3E-5622-137A-9766-96744E55C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16FEC6-0F72-0E68-369A-18B78CA15679}"/>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2" name="Rectangle 3">
            <a:extLst>
              <a:ext uri="{FF2B5EF4-FFF2-40B4-BE49-F238E27FC236}">
                <a16:creationId xmlns:a16="http://schemas.microsoft.com/office/drawing/2014/main" id="{3E62B482-008B-37D4-B202-2273F837E71A}"/>
              </a:ext>
            </a:extLst>
          </p:cNvPr>
          <p:cNvSpPr txBox="1">
            <a:spLocks noChangeArrowheads="1"/>
          </p:cNvSpPr>
          <p:nvPr/>
        </p:nvSpPr>
        <p:spPr>
          <a:xfrm>
            <a:off x="684219" y="2121283"/>
            <a:ext cx="11124922" cy="2138482"/>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38"/>
              </a:spcBef>
              <a:buNone/>
            </a:pPr>
            <a:r>
              <a:rPr lang="en-US" sz="3200" dirty="0">
                <a:solidFill>
                  <a:srgbClr val="002060"/>
                </a:solidFill>
                <a:latin typeface="Book Antiqua" panose="02040602050305030304" pitchFamily="18" charset="0"/>
                <a:cs typeface="Times New Roman" panose="02020603050405020304" pitchFamily="18" charset="0"/>
              </a:rPr>
              <a:t>Employee not entitled to telework if agency provides effective alternative accommodation. </a:t>
            </a:r>
          </a:p>
          <a:p>
            <a:pPr marL="0" indent="0">
              <a:lnSpc>
                <a:spcPct val="100000"/>
              </a:lnSpc>
              <a:spcBef>
                <a:spcPts val="338"/>
              </a:spcBef>
              <a:buNone/>
            </a:pPr>
            <a:endParaRPr lang="en-US" sz="3200" dirty="0">
              <a:solidFill>
                <a:srgbClr val="002060"/>
              </a:solidFill>
              <a:latin typeface="Book Antiqua" panose="02040602050305030304" pitchFamily="18" charset="0"/>
              <a:cs typeface="Times New Roman" panose="02020603050405020304" pitchFamily="18" charset="0"/>
            </a:endParaRPr>
          </a:p>
          <a:p>
            <a:pPr marL="0" indent="0">
              <a:lnSpc>
                <a:spcPct val="100000"/>
              </a:lnSpc>
              <a:spcBef>
                <a:spcPts val="338"/>
              </a:spcBef>
              <a:buNone/>
            </a:pPr>
            <a:r>
              <a:rPr lang="en-US" sz="3200" b="1" i="1" dirty="0">
                <a:solidFill>
                  <a:srgbClr val="002060"/>
                </a:solidFill>
                <a:latin typeface="Book Antiqua" panose="02040602050305030304" pitchFamily="18" charset="0"/>
                <a:cs typeface="Times New Roman" panose="02020603050405020304" pitchFamily="18" charset="0"/>
              </a:rPr>
              <a:t>Dennis v. Dept. of Education</a:t>
            </a:r>
            <a:r>
              <a:rPr lang="en-US" sz="3200" dirty="0">
                <a:solidFill>
                  <a:srgbClr val="002060"/>
                </a:solidFill>
                <a:latin typeface="Book Antiqua" panose="02040602050305030304" pitchFamily="18" charset="0"/>
                <a:cs typeface="Times New Roman" panose="02020603050405020304" pitchFamily="18" charset="0"/>
              </a:rPr>
              <a:t>, EEOC No. 0120090193 (2010)</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260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B6ACD4E1-1F83-ED2B-92A5-787622254A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6995BBC-BAD8-AEAE-10E0-4424DE90DD39}"/>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1A520591-884A-393A-E65E-A3B85B35DF2A}"/>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31</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6A252035-8B32-55D0-2E2C-2EE39CEB6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D7D594-5310-0F2C-D3A7-B072466A8B95}"/>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10" name="Rectangle 3">
            <a:extLst>
              <a:ext uri="{FF2B5EF4-FFF2-40B4-BE49-F238E27FC236}">
                <a16:creationId xmlns:a16="http://schemas.microsoft.com/office/drawing/2014/main" id="{D8EB8415-B905-3790-FBA2-9C3745FA29C0}"/>
              </a:ext>
            </a:extLst>
          </p:cNvPr>
          <p:cNvSpPr txBox="1">
            <a:spLocks noChangeArrowheads="1"/>
          </p:cNvSpPr>
          <p:nvPr/>
        </p:nvSpPr>
        <p:spPr>
          <a:xfrm>
            <a:off x="695370" y="1659940"/>
            <a:ext cx="11064741" cy="4467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9pPr>
          </a:lstStyle>
          <a:p>
            <a:pPr marL="0" indent="0">
              <a:lnSpc>
                <a:spcPct val="100000"/>
              </a:lnSpc>
              <a:spcBef>
                <a:spcPts val="338"/>
              </a:spcBef>
              <a:buNone/>
            </a:pPr>
            <a:r>
              <a:rPr lang="en-US" sz="3200" dirty="0">
                <a:solidFill>
                  <a:srgbClr val="002060"/>
                </a:solidFill>
                <a:latin typeface="Times New Roman" panose="02020603050405020304" pitchFamily="18" charset="0"/>
                <a:cs typeface="Times New Roman" panose="02020603050405020304" pitchFamily="18" charset="0"/>
              </a:rPr>
              <a:t>An Agency's ten-month delay in providing telework as accommodation is unlawful when the delay is caused by the Agency's unjustified request for additional medical documentation, and the complainant does not contribute to the Agency’s delay. </a:t>
            </a:r>
          </a:p>
          <a:p>
            <a:pPr marL="0" indent="0">
              <a:lnSpc>
                <a:spcPct val="100000"/>
              </a:lnSpc>
              <a:spcBef>
                <a:spcPts val="338"/>
              </a:spcBef>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lnSpc>
                <a:spcPct val="100000"/>
              </a:lnSpc>
              <a:spcBef>
                <a:spcPts val="338"/>
              </a:spcBef>
              <a:buNone/>
            </a:pPr>
            <a:r>
              <a:rPr lang="en-US" sz="3200" b="1" i="1" dirty="0">
                <a:solidFill>
                  <a:srgbClr val="002060"/>
                </a:solidFill>
                <a:latin typeface="Times New Roman" panose="02020603050405020304" pitchFamily="18" charset="0"/>
                <a:cs typeface="Times New Roman" panose="02020603050405020304" pitchFamily="18" charset="0"/>
              </a:rPr>
              <a:t>Doria R. v. National Science Foundation</a:t>
            </a:r>
            <a:r>
              <a:rPr lang="en-US" sz="3200" dirty="0">
                <a:solidFill>
                  <a:srgbClr val="002060"/>
                </a:solidFill>
                <a:latin typeface="Times New Roman" panose="02020603050405020304" pitchFamily="18" charset="0"/>
                <a:cs typeface="Times New Roman" panose="02020603050405020304" pitchFamily="18" charset="0"/>
              </a:rPr>
              <a:t>, EEOC Appeal No. 0120152916 (2017)</a:t>
            </a:r>
          </a:p>
        </p:txBody>
      </p:sp>
    </p:spTree>
    <p:extLst>
      <p:ext uri="{BB962C8B-B14F-4D97-AF65-F5344CB8AC3E}">
        <p14:creationId xmlns:p14="http://schemas.microsoft.com/office/powerpoint/2010/main" val="2399369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C03DCE99-8E1D-80C6-7A53-A3652F3793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A08504C-79BF-1565-4AD5-81D74EDCEC7E}"/>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61BD1374-DF47-BBBE-7857-24DF73FF2BC5}"/>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32</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E9C03F44-FAC2-2591-93FA-AE3DAD71A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FE2374-808F-7403-87BA-63CFFD189E46}"/>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11" name="Rectangle 3">
            <a:extLst>
              <a:ext uri="{FF2B5EF4-FFF2-40B4-BE49-F238E27FC236}">
                <a16:creationId xmlns:a16="http://schemas.microsoft.com/office/drawing/2014/main" id="{5963A155-95F5-C755-20B1-7EC41EDD818A}"/>
              </a:ext>
            </a:extLst>
          </p:cNvPr>
          <p:cNvSpPr txBox="1">
            <a:spLocks noChangeArrowheads="1"/>
          </p:cNvSpPr>
          <p:nvPr/>
        </p:nvSpPr>
        <p:spPr>
          <a:xfrm>
            <a:off x="802638" y="2516166"/>
            <a:ext cx="10995351" cy="2352001"/>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38"/>
              </a:spcBef>
              <a:buNone/>
            </a:pPr>
            <a:r>
              <a:rPr lang="en-US" sz="3200" dirty="0">
                <a:solidFill>
                  <a:srgbClr val="002060"/>
                </a:solidFill>
                <a:latin typeface="Times New Roman" panose="02020603050405020304" pitchFamily="18" charset="0"/>
                <a:cs typeface="Times New Roman" panose="02020603050405020304" pitchFamily="18" charset="0"/>
              </a:rPr>
              <a:t>A qualified individual with a disability is entitled to an effective reasonable accommodation, not the accommodation of his choice. </a:t>
            </a:r>
          </a:p>
          <a:p>
            <a:pPr marL="0" indent="0">
              <a:lnSpc>
                <a:spcPct val="100000"/>
              </a:lnSpc>
              <a:spcBef>
                <a:spcPts val="338"/>
              </a:spcBef>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lnSpc>
                <a:spcPct val="100000"/>
              </a:lnSpc>
              <a:spcBef>
                <a:spcPts val="338"/>
              </a:spcBef>
              <a:buNone/>
            </a:pPr>
            <a:r>
              <a:rPr lang="en-US" sz="3200" b="1" i="1" dirty="0">
                <a:solidFill>
                  <a:srgbClr val="002060"/>
                </a:solidFill>
                <a:latin typeface="Times New Roman" panose="02020603050405020304" pitchFamily="18" charset="0"/>
                <a:cs typeface="Times New Roman" panose="02020603050405020304" pitchFamily="18" charset="0"/>
              </a:rPr>
              <a:t>Shad R. v. Dep’t of Veterans Affairs</a:t>
            </a:r>
            <a:r>
              <a:rPr lang="en-US" sz="3200" dirty="0">
                <a:solidFill>
                  <a:srgbClr val="002060"/>
                </a:solidFill>
                <a:latin typeface="Times New Roman" panose="02020603050405020304" pitchFamily="18" charset="0"/>
                <a:cs typeface="Times New Roman" panose="02020603050405020304" pitchFamily="18" charset="0"/>
              </a:rPr>
              <a:t>, 120 </a:t>
            </a:r>
            <a:r>
              <a:rPr lang="en-US" sz="3200" dirty="0" err="1">
                <a:solidFill>
                  <a:srgbClr val="002060"/>
                </a:solidFill>
                <a:latin typeface="Times New Roman" panose="02020603050405020304" pitchFamily="18" charset="0"/>
                <a:cs typeface="Times New Roman" panose="02020603050405020304" pitchFamily="18" charset="0"/>
              </a:rPr>
              <a:t>LRP</a:t>
            </a:r>
            <a:r>
              <a:rPr lang="en-US" sz="3200" dirty="0">
                <a:solidFill>
                  <a:srgbClr val="002060"/>
                </a:solidFill>
                <a:latin typeface="Times New Roman" panose="02020603050405020304" pitchFamily="18" charset="0"/>
                <a:cs typeface="Times New Roman" panose="02020603050405020304" pitchFamily="18" charset="0"/>
              </a:rPr>
              <a:t> 25684 , EEOC No. 2019003139 (EEOC OFO 2020)</a:t>
            </a:r>
          </a:p>
        </p:txBody>
      </p:sp>
    </p:spTree>
    <p:extLst>
      <p:ext uri="{BB962C8B-B14F-4D97-AF65-F5344CB8AC3E}">
        <p14:creationId xmlns:p14="http://schemas.microsoft.com/office/powerpoint/2010/main" val="2368670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90FCEF50-9CD8-1DF8-86A8-C6913B098B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B5066F7-6A0E-C42F-D1EA-583CAFA301B9}"/>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B407DE4B-4256-2FB5-C746-76B843C2F21C}"/>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33</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784D89BC-109C-D3F5-B0D6-96C9429C2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998371-F9CE-F1BD-6015-A507E7336540}"/>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2" name="Rectangle 3">
            <a:extLst>
              <a:ext uri="{FF2B5EF4-FFF2-40B4-BE49-F238E27FC236}">
                <a16:creationId xmlns:a16="http://schemas.microsoft.com/office/drawing/2014/main" id="{239AAC57-2902-532C-1368-DBC21E78518B}"/>
              </a:ext>
            </a:extLst>
          </p:cNvPr>
          <p:cNvSpPr txBox="1">
            <a:spLocks noChangeArrowheads="1"/>
          </p:cNvSpPr>
          <p:nvPr/>
        </p:nvSpPr>
        <p:spPr>
          <a:xfrm>
            <a:off x="396459" y="1213505"/>
            <a:ext cx="11399080" cy="4467016"/>
          </a:xfrm>
          <a:prstGeom prst="rect">
            <a:avLst/>
          </a:prstGeom>
        </p:spPr>
        <p:txBody>
          <a:bodyPr>
            <a:noAutofit/>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38"/>
              </a:spcBef>
              <a:spcAft>
                <a:spcPts val="0"/>
              </a:spcAft>
              <a:buClrTx/>
              <a:buSzTx/>
              <a:buNone/>
              <a:tabLst/>
              <a:defRPr/>
            </a:pPr>
            <a:r>
              <a:rPr kumimoji="0" lang="en-US" sz="3000" b="0" i="0" u="none" strike="noStrike" kern="1200" cap="none" spc="0" normalizeH="0" baseline="0" noProof="0">
                <a:ln>
                  <a:noFill/>
                </a:ln>
                <a:solidFill>
                  <a:srgbClr val="002060"/>
                </a:solidFill>
                <a:effectLst/>
                <a:uLnTx/>
                <a:uFillTx/>
                <a:latin typeface="Book Antiqua" panose="02040602050305030304" pitchFamily="18" charset="0"/>
                <a:ea typeface="+mn-ea"/>
                <a:cs typeface="+mn-cs"/>
              </a:rPr>
              <a:t>Forcing </a:t>
            </a:r>
            <a:r>
              <a:rPr kumimoji="0" lang="en-US" sz="3000" b="0" i="0"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an employee to take leave when another accommodation would permit the employee to continue working is not an effective accommodation. EEOC found that Agency discriminated against employee when it denied him the option of working from home on days where his commute was dangerous because it was below -20 degrees outside. </a:t>
            </a:r>
            <a:r>
              <a:rPr kumimoji="0" lang="en-US" sz="3000" b="0" i="0" u="none" strike="noStrike" kern="100" cap="none" spc="0" normalizeH="0" baseline="0" noProof="0" dirty="0">
                <a:ln>
                  <a:noFill/>
                </a:ln>
                <a:solidFill>
                  <a:srgbClr val="002060"/>
                </a:solidFill>
                <a:effectLst/>
                <a:uLnTx/>
                <a:uFillTx/>
                <a:latin typeface="Book Antiqua" panose="02040602050305030304" pitchFamily="18" charset="0"/>
                <a:ea typeface="Aptos" panose="020B0004020202020204" pitchFamily="34" charset="0"/>
                <a:cs typeface="Times New Roman" panose="02020603050405020304" pitchFamily="18" charset="0"/>
              </a:rPr>
              <a:t>Situational telework was an effective accommodation that had worked for years and was not an undue hardship. </a:t>
            </a:r>
          </a:p>
          <a:p>
            <a:pPr marL="0" marR="0" lvl="0" indent="0" algn="l" defTabSz="914400" rtl="0" eaLnBrk="1" fontAlgn="auto" latinLnBrk="0" hangingPunct="1">
              <a:lnSpc>
                <a:spcPct val="100000"/>
              </a:lnSpc>
              <a:spcBef>
                <a:spcPts val="338"/>
              </a:spcBef>
              <a:spcAft>
                <a:spcPts val="0"/>
              </a:spcAft>
              <a:buClrTx/>
              <a:buSzTx/>
              <a:buNone/>
              <a:tabLst/>
              <a:defRPr/>
            </a:pPr>
            <a:r>
              <a:rPr kumimoji="0" lang="en-US" sz="3000" b="1" i="1" u="none" strike="noStrike" kern="100" cap="none" spc="0" normalizeH="0" baseline="0" noProof="0" dirty="0">
                <a:ln>
                  <a:noFill/>
                </a:ln>
                <a:solidFill>
                  <a:srgbClr val="002060"/>
                </a:solidFill>
                <a:effectLst/>
                <a:uLnTx/>
                <a:uFillTx/>
                <a:latin typeface="Book Antiqua" panose="02040602050305030304" pitchFamily="18" charset="0"/>
                <a:ea typeface="Aptos" panose="020B0004020202020204" pitchFamily="34" charset="0"/>
                <a:cs typeface="Times New Roman" panose="02020603050405020304" pitchFamily="18" charset="0"/>
              </a:rPr>
              <a:t>Jody L. v. Dep’t of the Air Force</a:t>
            </a:r>
            <a:r>
              <a:rPr kumimoji="0" lang="en-US" sz="3000" b="0" i="0" u="none" strike="noStrike" kern="100" cap="none" spc="0" normalizeH="0" baseline="0" noProof="0" dirty="0">
                <a:ln>
                  <a:noFill/>
                </a:ln>
                <a:solidFill>
                  <a:srgbClr val="002060"/>
                </a:solidFill>
                <a:effectLst/>
                <a:uLnTx/>
                <a:uFillTx/>
                <a:latin typeface="Book Antiqua" panose="02040602050305030304" pitchFamily="18" charset="0"/>
                <a:ea typeface="Aptos" panose="020B0004020202020204" pitchFamily="34" charset="0"/>
                <a:cs typeface="Times New Roman" panose="02020603050405020304" pitchFamily="18" charset="0"/>
              </a:rPr>
              <a:t>, 118 </a:t>
            </a:r>
            <a:r>
              <a:rPr kumimoji="0" lang="en-US" sz="3000" b="0" i="0" u="none" strike="noStrike" kern="100" cap="none" spc="0" normalizeH="0" baseline="0" noProof="0" dirty="0" err="1">
                <a:ln>
                  <a:noFill/>
                </a:ln>
                <a:solidFill>
                  <a:srgbClr val="002060"/>
                </a:solidFill>
                <a:effectLst/>
                <a:uLnTx/>
                <a:uFillTx/>
                <a:latin typeface="Book Antiqua" panose="02040602050305030304" pitchFamily="18" charset="0"/>
                <a:ea typeface="Aptos" panose="020B0004020202020204" pitchFamily="34" charset="0"/>
                <a:cs typeface="Times New Roman" panose="02020603050405020304" pitchFamily="18" charset="0"/>
              </a:rPr>
              <a:t>LRP</a:t>
            </a:r>
            <a:r>
              <a:rPr kumimoji="0" lang="en-US" sz="3000" b="0" i="0" u="none" strike="noStrike" kern="100" cap="none" spc="0" normalizeH="0" baseline="0" noProof="0" dirty="0">
                <a:ln>
                  <a:noFill/>
                </a:ln>
                <a:solidFill>
                  <a:srgbClr val="002060"/>
                </a:solidFill>
                <a:effectLst/>
                <a:uLnTx/>
                <a:uFillTx/>
                <a:latin typeface="Book Antiqua" panose="02040602050305030304" pitchFamily="18" charset="0"/>
                <a:ea typeface="Aptos" panose="020B0004020202020204" pitchFamily="34" charset="0"/>
                <a:cs typeface="Times New Roman" panose="02020603050405020304" pitchFamily="18" charset="0"/>
              </a:rPr>
              <a:t> 3648, EEOC Appeal No. 0120151351 (EEOC OFO 2018)</a:t>
            </a:r>
          </a:p>
          <a:p>
            <a:pPr>
              <a:lnSpc>
                <a:spcPct val="100000"/>
              </a:lnSpc>
              <a:spcBef>
                <a:spcPts val="338"/>
              </a:spcBef>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05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619D5F64-5CF3-3F6A-0207-FC00DF3EE0C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433F43-057E-C510-0D34-B3F855AF13E4}"/>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65D2FFCC-3BE6-FBB4-BDAE-48E23A0EAFF3}"/>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34</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2E081CE7-E595-F13F-7791-25EB59B5A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617746-39E1-2BED-45CB-9E5F3A983808}"/>
              </a:ext>
            </a:extLst>
          </p:cNvPr>
          <p:cNvSpPr txBox="1"/>
          <p:nvPr/>
        </p:nvSpPr>
        <p:spPr>
          <a:xfrm>
            <a:off x="546397" y="225315"/>
            <a:ext cx="11824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a:ea typeface="+mn-ea"/>
                <a:cs typeface="+mn-cs"/>
              </a:rPr>
              <a:t>TELEWORK AS A REASONABLE ACCOMMODATION</a:t>
            </a:r>
          </a:p>
        </p:txBody>
      </p:sp>
      <p:sp>
        <p:nvSpPr>
          <p:cNvPr id="4" name="Rectangle 3">
            <a:extLst>
              <a:ext uri="{FF2B5EF4-FFF2-40B4-BE49-F238E27FC236}">
                <a16:creationId xmlns:a16="http://schemas.microsoft.com/office/drawing/2014/main" id="{1371CB21-D8AE-D66E-5DE0-2BE0EA896FFD}"/>
              </a:ext>
            </a:extLst>
          </p:cNvPr>
          <p:cNvSpPr txBox="1">
            <a:spLocks noChangeArrowheads="1"/>
          </p:cNvSpPr>
          <p:nvPr/>
        </p:nvSpPr>
        <p:spPr>
          <a:xfrm>
            <a:off x="256477" y="1484426"/>
            <a:ext cx="11441151" cy="225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500" kern="1200">
                <a:solidFill>
                  <a:schemeClr val="tx1"/>
                </a:solidFill>
                <a:latin typeface="+mn-lt"/>
                <a:ea typeface="+mn-ea"/>
                <a:cs typeface="+mn-cs"/>
              </a:defRPr>
            </a:lvl9pPr>
          </a:lstStyle>
          <a:p>
            <a:pPr marL="0" indent="0">
              <a:lnSpc>
                <a:spcPct val="100000"/>
              </a:lnSpc>
              <a:spcBef>
                <a:spcPts val="338"/>
              </a:spcBef>
              <a:buNone/>
            </a:pPr>
            <a:r>
              <a:rPr lang="en-US" sz="2800" dirty="0">
                <a:solidFill>
                  <a:srgbClr val="002060"/>
                </a:solidFill>
                <a:latin typeface="Book Antiqua" panose="02040602050305030304" pitchFamily="18" charset="0"/>
              </a:rPr>
              <a:t>The duty to provide a reasonable accommodation may require an agency to modify a workplace policy, such as a leave policy, when necessitated by an individual's disability-related limitations, unless it causes an undue hardship. A nurse requested an accommodation of telework for dizziness and migraines, but the Agency denied it because an essential function of her position required her to work in person.</a:t>
            </a:r>
            <a:r>
              <a:rPr lang="en-US" sz="2800" dirty="0">
                <a:solidFill>
                  <a:srgbClr val="002060"/>
                </a:solidFill>
                <a:latin typeface="Book Antiqua" panose="02040602050305030304" pitchFamily="18" charset="0"/>
                <a:ea typeface="Aptos" panose="020B0004020202020204" pitchFamily="34" charset="0"/>
              </a:rPr>
              <a:t> The Agency then reassigned her to a position where full-time telework was permitted.</a:t>
            </a:r>
            <a:r>
              <a:rPr lang="en-US" sz="2800" b="1" i="1" kern="100" dirty="0">
                <a:solidFill>
                  <a:srgbClr val="002060"/>
                </a:solidFill>
                <a:latin typeface="Book Antiqua" panose="02040602050305030304" pitchFamily="18" charset="0"/>
                <a:ea typeface="Aptos" panose="020B0004020202020204" pitchFamily="34" charset="0"/>
                <a:cs typeface="Times New Roman" panose="02020603050405020304" pitchFamily="18" charset="0"/>
              </a:rPr>
              <a:t> </a:t>
            </a:r>
          </a:p>
          <a:p>
            <a:pPr marL="0" indent="0">
              <a:lnSpc>
                <a:spcPct val="100000"/>
              </a:lnSpc>
              <a:spcBef>
                <a:spcPts val="338"/>
              </a:spcBef>
              <a:buNone/>
            </a:pPr>
            <a:r>
              <a:rPr lang="en-US" sz="2800" b="1" i="1" kern="100" dirty="0">
                <a:solidFill>
                  <a:srgbClr val="002060"/>
                </a:solidFill>
                <a:latin typeface="Book Antiqua" panose="02040602050305030304" pitchFamily="18" charset="0"/>
                <a:ea typeface="Aptos" panose="020B0004020202020204" pitchFamily="34" charset="0"/>
                <a:cs typeface="Times New Roman" panose="02020603050405020304" pitchFamily="18" charset="0"/>
              </a:rPr>
              <a:t>Tynisha H. v. Department of Veterans Affairs</a:t>
            </a:r>
            <a:r>
              <a:rPr lang="en-US" sz="2800" kern="100" dirty="0">
                <a:solidFill>
                  <a:srgbClr val="002060"/>
                </a:solidFill>
                <a:latin typeface="Book Antiqua" panose="02040602050305030304" pitchFamily="18" charset="0"/>
                <a:ea typeface="Aptos" panose="020B0004020202020204" pitchFamily="34" charset="0"/>
                <a:cs typeface="Times New Roman" panose="02020603050405020304" pitchFamily="18" charset="0"/>
              </a:rPr>
              <a:t>, 124 </a:t>
            </a:r>
            <a:r>
              <a:rPr lang="en-US" sz="2800" kern="100" dirty="0" err="1">
                <a:solidFill>
                  <a:srgbClr val="002060"/>
                </a:solidFill>
                <a:latin typeface="Book Antiqua" panose="02040602050305030304" pitchFamily="18" charset="0"/>
                <a:ea typeface="Aptos" panose="020B0004020202020204" pitchFamily="34" charset="0"/>
                <a:cs typeface="Times New Roman" panose="02020603050405020304" pitchFamily="18" charset="0"/>
              </a:rPr>
              <a:t>LRP</a:t>
            </a:r>
            <a:r>
              <a:rPr lang="en-US" sz="2800" kern="100" dirty="0">
                <a:solidFill>
                  <a:srgbClr val="002060"/>
                </a:solidFill>
                <a:latin typeface="Book Antiqua" panose="02040602050305030304" pitchFamily="18" charset="0"/>
                <a:ea typeface="Aptos" panose="020B0004020202020204" pitchFamily="34" charset="0"/>
                <a:cs typeface="Times New Roman" panose="02020603050405020304" pitchFamily="18" charset="0"/>
              </a:rPr>
              <a:t> 15919, EEOC No. 2023001229 (EEOC OFO 2024)</a:t>
            </a:r>
          </a:p>
          <a:p>
            <a:pPr>
              <a:lnSpc>
                <a:spcPct val="100000"/>
              </a:lnSpc>
              <a:spcBef>
                <a:spcPts val="338"/>
              </a:spcBef>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173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ED6F0BEC-870B-0B2F-4BDA-D19CEABDEB2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08E5982-44D6-46BD-2FCC-F4F70F351723}"/>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1C34FC1F-6493-3C42-AF7E-E44C3DDE1ADE}"/>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35</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9B17B817-3C85-5520-57A1-1B37C765E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495676" y="152797"/>
            <a:ext cx="5915025" cy="697706"/>
          </a:xfrm>
        </p:spPr>
        <p:txBody>
          <a:bodyPr>
            <a:normAutofit/>
          </a:bodyPr>
          <a:lstStyle>
            <a:lvl1pPr algn="l" defTabSz="914355"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rgbClr val="002060"/>
                </a:solidFill>
                <a:latin typeface="Times New Roman" panose="02020603050405020304" pitchFamily="18" charset="0"/>
                <a:cs typeface="Times New Roman" panose="02020603050405020304" pitchFamily="18" charset="0"/>
              </a:rPr>
              <a:t>Any Questions?</a:t>
            </a:r>
          </a:p>
        </p:txBody>
      </p:sp>
      <p:graphicFrame>
        <p:nvGraphicFramePr>
          <p:cNvPr id="9" name="Content Placeholder 4">
            <a:extLst>
              <a:ext uri="{FF2B5EF4-FFF2-40B4-BE49-F238E27FC236}">
                <a16:creationId xmlns:a16="http://schemas.microsoft.com/office/drawing/2014/main" id="{93718438-D550-9C81-EEA0-711E6EE9899F}"/>
              </a:ext>
            </a:extLst>
          </p:cNvPr>
          <p:cNvGraphicFramePr>
            <a:graphicFrameLocks/>
          </p:cNvGraphicFramePr>
          <p:nvPr/>
        </p:nvGraphicFramePr>
        <p:xfrm>
          <a:off x="2895600" y="1797248"/>
          <a:ext cx="6515100" cy="3263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620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2892399" y="0"/>
            <a:ext cx="6080524"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4</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p:cNvSpPr>
            <a:spLocks noGrp="1"/>
          </p:cNvSpPr>
          <p:nvPr>
            <p:ph type="body" sz="quarter" idx="19"/>
          </p:nvPr>
        </p:nvSpPr>
        <p:spPr>
          <a:xfrm>
            <a:off x="481173" y="2114347"/>
            <a:ext cx="11229654" cy="2025619"/>
          </a:xfrm>
        </p:spPr>
        <p:txBody>
          <a:bodyPr/>
          <a:lstStyle/>
          <a:p>
            <a:r>
              <a:rPr lang="en-US" sz="3600" dirty="0">
                <a:solidFill>
                  <a:srgbClr val="002060"/>
                </a:solidFill>
                <a:latin typeface="Source Sans Pro Web"/>
              </a:rPr>
              <a:t>The ADA Amendments Act of 2008 (the “</a:t>
            </a:r>
            <a:r>
              <a:rPr lang="en-US" sz="3600" dirty="0" err="1">
                <a:solidFill>
                  <a:srgbClr val="002060"/>
                </a:solidFill>
                <a:latin typeface="Source Sans Pro Web"/>
              </a:rPr>
              <a:t>ADAAA</a:t>
            </a:r>
            <a:r>
              <a:rPr lang="en-US" sz="3600" dirty="0">
                <a:solidFill>
                  <a:srgbClr val="002060"/>
                </a:solidFill>
                <a:latin typeface="Source Sans Pro Web"/>
              </a:rPr>
              <a:t>)” was enacted on September 25, 2008 with significant changes.</a:t>
            </a:r>
          </a:p>
        </p:txBody>
      </p:sp>
      <p:pic>
        <p:nvPicPr>
          <p:cNvPr id="1026" name="Picture 2">
            <a:extLst>
              <a:ext uri="{FF2B5EF4-FFF2-40B4-BE49-F238E27FC236}">
                <a16:creationId xmlns:a16="http://schemas.microsoft.com/office/drawing/2014/main" id="{E0318E6E-B67D-463A-BA0C-3E22E881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C1F7C4-10D3-46B0-BD47-7C2ABB4AC2CB}"/>
              </a:ext>
            </a:extLst>
          </p:cNvPr>
          <p:cNvSpPr txBox="1"/>
          <p:nvPr/>
        </p:nvSpPr>
        <p:spPr>
          <a:xfrm>
            <a:off x="2950643" y="294683"/>
            <a:ext cx="59640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ADA AMENDMENTS ACT</a:t>
            </a:r>
          </a:p>
        </p:txBody>
      </p:sp>
    </p:spTree>
    <p:extLst>
      <p:ext uri="{BB962C8B-B14F-4D97-AF65-F5344CB8AC3E}">
        <p14:creationId xmlns:p14="http://schemas.microsoft.com/office/powerpoint/2010/main" val="6850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68666FE3-59CA-10F8-3770-72CCF9BF59D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9B074D8-F480-C827-05A5-DF115747D685}"/>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53F302E4-DFBD-89FE-28DE-2F8A73EEE94E}"/>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5</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54AB6C5E-0259-B572-4C98-242BCD479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56A494-92BA-C1A7-74A6-8C1FDCFFDCDF}"/>
              </a:ext>
            </a:extLst>
          </p:cNvPr>
          <p:cNvSpPr txBox="1"/>
          <p:nvPr/>
        </p:nvSpPr>
        <p:spPr>
          <a:xfrm>
            <a:off x="187890" y="216506"/>
            <a:ext cx="118245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2060"/>
                </a:solidFill>
                <a:latin typeface="Roboto"/>
              </a:rPr>
              <a:t>WHAT DOES IT TAKE?</a:t>
            </a:r>
            <a:endParaRPr kumimoji="0" lang="en-US" sz="5400" b="1" i="0" u="none" strike="noStrike" kern="1200" cap="none" spc="0" normalizeH="0" baseline="0" noProof="0" dirty="0">
              <a:ln>
                <a:noFill/>
              </a:ln>
              <a:solidFill>
                <a:srgbClr val="002060"/>
              </a:solidFill>
              <a:effectLst/>
              <a:uLnTx/>
              <a:uFillTx/>
              <a:latin typeface="Roboto"/>
              <a:ea typeface="+mn-ea"/>
              <a:cs typeface="+mn-cs"/>
            </a:endParaRPr>
          </a:p>
        </p:txBody>
      </p:sp>
      <p:sp>
        <p:nvSpPr>
          <p:cNvPr id="4" name="Rectangle 3">
            <a:extLst>
              <a:ext uri="{FF2B5EF4-FFF2-40B4-BE49-F238E27FC236}">
                <a16:creationId xmlns:a16="http://schemas.microsoft.com/office/drawing/2014/main" id="{82AF3478-D0BB-E45A-2B74-6F51499E564D}"/>
              </a:ext>
            </a:extLst>
          </p:cNvPr>
          <p:cNvSpPr/>
          <p:nvPr/>
        </p:nvSpPr>
        <p:spPr>
          <a:xfrm>
            <a:off x="330710" y="1530780"/>
            <a:ext cx="11861289" cy="4926029"/>
          </a:xfrm>
          <a:prstGeom prst="rect">
            <a:avLst/>
          </a:prstGeom>
        </p:spPr>
        <p:txBody>
          <a:bodyPr wrap="square">
            <a:spAutoFit/>
          </a:bodyPr>
          <a:lstStyle/>
          <a:p>
            <a:pPr marL="0" marR="0" lvl="0" indent="0" algn="ctr" defTabSz="914355"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Source Sans Pro Web"/>
                <a:ea typeface="+mn-ea"/>
                <a:cs typeface="+mn-cs"/>
              </a:rPr>
              <a:t>To establish</a:t>
            </a:r>
            <a:r>
              <a:rPr kumimoji="0" lang="en-US" sz="4000" b="0" i="0" u="none" strike="noStrike" kern="1200" cap="none" spc="0" normalizeH="0" noProof="0" dirty="0">
                <a:ln>
                  <a:noFill/>
                </a:ln>
                <a:solidFill>
                  <a:srgbClr val="002060"/>
                </a:solidFill>
                <a:effectLst/>
                <a:uLnTx/>
                <a:uFillTx/>
                <a:latin typeface="Source Sans Pro Web"/>
                <a:ea typeface="+mn-ea"/>
                <a:cs typeface="+mn-cs"/>
              </a:rPr>
              <a:t> that they are disabled</a:t>
            </a:r>
            <a:r>
              <a:rPr kumimoji="0" lang="en-US" sz="4000" b="0" i="0" u="none" strike="noStrike" kern="1200" cap="none" spc="0" normalizeH="0" baseline="0" noProof="0" dirty="0">
                <a:ln>
                  <a:noFill/>
                </a:ln>
                <a:solidFill>
                  <a:srgbClr val="002060"/>
                </a:solidFill>
                <a:effectLst/>
                <a:uLnTx/>
                <a:uFillTx/>
                <a:latin typeface="Source Sans Pro Web"/>
                <a:ea typeface="+mn-ea"/>
                <a:cs typeface="+mn-cs"/>
              </a:rPr>
              <a:t> </a:t>
            </a:r>
            <a:r>
              <a:rPr lang="en-US" sz="4000" dirty="0">
                <a:solidFill>
                  <a:srgbClr val="002060"/>
                </a:solidFill>
                <a:latin typeface="Source Sans Pro Web"/>
              </a:rPr>
              <a:t>an individual M</a:t>
            </a:r>
            <a:r>
              <a:rPr kumimoji="0" lang="en-US" sz="4000" b="0" i="0" u="none" strike="noStrike" kern="1200" cap="none" spc="0" normalizeH="0" baseline="0" noProof="0" dirty="0">
                <a:ln>
                  <a:noFill/>
                </a:ln>
                <a:solidFill>
                  <a:srgbClr val="002060"/>
                </a:solidFill>
                <a:effectLst/>
                <a:uLnTx/>
                <a:uFillTx/>
                <a:latin typeface="Source Sans Pro Web"/>
                <a:ea typeface="+mn-ea"/>
                <a:cs typeface="+mn-cs"/>
              </a:rPr>
              <a:t>UST show that:</a:t>
            </a:r>
          </a:p>
          <a:p>
            <a:pPr marL="0" marR="0" lvl="0" indent="0" defTabSz="914355" rtl="0" eaLnBrk="1" fontAlgn="auto" latinLnBrk="0" hangingPunct="1">
              <a:lnSpc>
                <a:spcPts val="4000"/>
              </a:lnSpc>
              <a:spcBef>
                <a:spcPts val="0"/>
              </a:spcBef>
              <a:spcAft>
                <a:spcPts val="0"/>
              </a:spcAft>
              <a:buClrTx/>
              <a:buSzTx/>
              <a:buFontTx/>
              <a:buNone/>
              <a:tabLst/>
              <a:defRPr/>
            </a:pPr>
            <a:endParaRPr lang="en-US" sz="3600" dirty="0">
              <a:solidFill>
                <a:srgbClr val="002060"/>
              </a:solidFill>
              <a:latin typeface="Source Sans Pro Web"/>
            </a:endParaRPr>
          </a:p>
          <a:p>
            <a:pPr marL="914400" marR="0" lvl="0" indent="-914400" defTabSz="914355" rtl="0" eaLnBrk="1" fontAlgn="auto" latinLnBrk="0" hangingPunct="1">
              <a:lnSpc>
                <a:spcPts val="4000"/>
              </a:lnSpc>
              <a:spcBef>
                <a:spcPts val="0"/>
              </a:spcBef>
              <a:spcAft>
                <a:spcPts val="0"/>
              </a:spcAft>
              <a:buClrTx/>
              <a:buSzTx/>
              <a:buFontTx/>
              <a:buAutoNum type="arabicPeriod"/>
              <a:tabLst/>
              <a:defRPr/>
            </a:pPr>
            <a:r>
              <a:rPr lang="en-US" sz="3600" dirty="0">
                <a:solidFill>
                  <a:srgbClr val="002060"/>
                </a:solidFill>
                <a:latin typeface="Source Sans Pro Web"/>
              </a:rPr>
              <a:t>They are a qualified individual</a:t>
            </a:r>
          </a:p>
          <a:p>
            <a:pPr marL="914400" marR="0" lvl="0" indent="-914400" defTabSz="914355" rtl="0" eaLnBrk="1" fontAlgn="auto" latinLnBrk="0" hangingPunct="1">
              <a:lnSpc>
                <a:spcPts val="4000"/>
              </a:lnSpc>
              <a:spcBef>
                <a:spcPts val="0"/>
              </a:spcBef>
              <a:spcAft>
                <a:spcPts val="0"/>
              </a:spcAft>
              <a:buClrTx/>
              <a:buSzTx/>
              <a:buFontTx/>
              <a:buAutoNum type="arabicPeriod"/>
              <a:tabLst/>
              <a:defRPr/>
            </a:pPr>
            <a:endParaRPr lang="en-US" sz="3600" dirty="0">
              <a:solidFill>
                <a:srgbClr val="002060"/>
              </a:solidFill>
              <a:latin typeface="Source Sans Pro Web"/>
            </a:endParaRPr>
          </a:p>
          <a:p>
            <a:pPr marL="914400" marR="0" lvl="0" indent="-914400" defTabSz="914355" rtl="0" eaLnBrk="1" fontAlgn="auto" latinLnBrk="0" hangingPunct="1">
              <a:lnSpc>
                <a:spcPts val="4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srgbClr val="002060"/>
                </a:solidFill>
                <a:effectLst/>
                <a:uLnTx/>
                <a:uFillTx/>
                <a:latin typeface="Source Sans Pro Web"/>
              </a:rPr>
              <a:t>With a mental</a:t>
            </a:r>
            <a:r>
              <a:rPr kumimoji="0" lang="en-US" sz="3600" b="0" i="0" u="none" strike="noStrike" kern="1200" cap="none" spc="0" normalizeH="0" noProof="0" dirty="0">
                <a:ln>
                  <a:noFill/>
                </a:ln>
                <a:solidFill>
                  <a:srgbClr val="002060"/>
                </a:solidFill>
                <a:effectLst/>
                <a:uLnTx/>
                <a:uFillTx/>
                <a:latin typeface="Source Sans Pro Web"/>
              </a:rPr>
              <a:t> or physical impairment</a:t>
            </a:r>
          </a:p>
          <a:p>
            <a:pPr marL="914400" marR="0" lvl="0" indent="-914400" defTabSz="914355" rtl="0" eaLnBrk="1" fontAlgn="auto" latinLnBrk="0" hangingPunct="1">
              <a:lnSpc>
                <a:spcPts val="4000"/>
              </a:lnSpc>
              <a:spcBef>
                <a:spcPts val="0"/>
              </a:spcBef>
              <a:spcAft>
                <a:spcPts val="0"/>
              </a:spcAft>
              <a:buClrTx/>
              <a:buSzTx/>
              <a:buFontTx/>
              <a:buAutoNum type="arabicPeriod"/>
              <a:tabLst/>
              <a:defRPr/>
            </a:pPr>
            <a:endParaRPr kumimoji="0" lang="en-US" sz="3600" b="0" i="0" u="none" strike="noStrike" kern="1200" cap="none" spc="0" normalizeH="0" noProof="0" dirty="0">
              <a:ln>
                <a:noFill/>
              </a:ln>
              <a:solidFill>
                <a:srgbClr val="002060"/>
              </a:solidFill>
              <a:effectLst/>
              <a:uLnTx/>
              <a:uFillTx/>
              <a:latin typeface="Source Sans Pro Web"/>
            </a:endParaRPr>
          </a:p>
          <a:p>
            <a:pPr marL="914400" marR="0" lvl="0" indent="-914400" defTabSz="914355" rtl="0" eaLnBrk="1" fontAlgn="auto" latinLnBrk="0" hangingPunct="1">
              <a:lnSpc>
                <a:spcPts val="4000"/>
              </a:lnSpc>
              <a:spcBef>
                <a:spcPts val="0"/>
              </a:spcBef>
              <a:spcAft>
                <a:spcPts val="0"/>
              </a:spcAft>
              <a:buClrTx/>
              <a:buSzTx/>
              <a:buFontTx/>
              <a:buAutoNum type="arabicPeriod"/>
              <a:tabLst/>
              <a:defRPr/>
            </a:pPr>
            <a:r>
              <a:rPr lang="en-US" sz="3600" baseline="0" dirty="0">
                <a:solidFill>
                  <a:srgbClr val="002060"/>
                </a:solidFill>
                <a:latin typeface="Source Sans Pro Web"/>
              </a:rPr>
              <a:t>That</a:t>
            </a:r>
            <a:r>
              <a:rPr lang="en-US" sz="3600" dirty="0">
                <a:solidFill>
                  <a:srgbClr val="002060"/>
                </a:solidFill>
                <a:latin typeface="Source Sans Pro Web"/>
              </a:rPr>
              <a:t> substantially limits one or more major life activity</a:t>
            </a:r>
            <a:endParaRPr kumimoji="0" lang="ru-RU" sz="3600" b="0" i="0" u="none" strike="noStrike" kern="1200" cap="none" spc="0" normalizeH="0" baseline="0" noProof="0" dirty="0">
              <a:ln>
                <a:noFill/>
              </a:ln>
              <a:solidFill>
                <a:srgbClr val="002060"/>
              </a:solidFill>
              <a:effectLst/>
              <a:uLnTx/>
              <a:uFillTx/>
              <a:latin typeface="Source Sans Pro Web"/>
            </a:endParaRPr>
          </a:p>
        </p:txBody>
      </p:sp>
    </p:spTree>
    <p:extLst>
      <p:ext uri="{BB962C8B-B14F-4D97-AF65-F5344CB8AC3E}">
        <p14:creationId xmlns:p14="http://schemas.microsoft.com/office/powerpoint/2010/main" val="11466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CD8091C9-B9B1-7251-8448-A6796E753C4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2518FC9-054E-D704-431E-BC29EF0A9260}"/>
              </a:ext>
            </a:extLst>
          </p:cNvPr>
          <p:cNvSpPr/>
          <p:nvPr/>
        </p:nvSpPr>
        <p:spPr>
          <a:xfrm>
            <a:off x="2853857" y="124380"/>
            <a:ext cx="643358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25965B7F-D1A6-7ABB-0114-86B60558E968}"/>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6</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a:extLst>
              <a:ext uri="{FF2B5EF4-FFF2-40B4-BE49-F238E27FC236}">
                <a16:creationId xmlns:a16="http://schemas.microsoft.com/office/drawing/2014/main" id="{143FA87F-8A0F-5A08-7919-578D5C5992E1}"/>
              </a:ext>
            </a:extLst>
          </p:cNvPr>
          <p:cNvSpPr>
            <a:spLocks noGrp="1"/>
          </p:cNvSpPr>
          <p:nvPr>
            <p:ph type="body" sz="quarter" idx="19"/>
          </p:nvPr>
        </p:nvSpPr>
        <p:spPr>
          <a:xfrm>
            <a:off x="423657" y="1719263"/>
            <a:ext cx="11344686" cy="4373890"/>
          </a:xfrm>
        </p:spPr>
        <p:txBody>
          <a:bodyPr/>
          <a:lstStyle/>
          <a:p>
            <a:pPr>
              <a:lnSpc>
                <a:spcPct val="107000"/>
              </a:lnSpc>
              <a:spcBef>
                <a:spcPts val="1200"/>
              </a:spcBef>
            </a:pPr>
            <a:r>
              <a:rPr lang="en-US" sz="32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To establish they are qualified pursuant to the ADA, the applicant or employee must:</a:t>
            </a:r>
            <a:endPar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300"/>
              </a:spcAft>
              <a:buSzPts val="1000"/>
              <a:tabLst>
                <a:tab pos="457200" algn="l"/>
              </a:tabLst>
            </a:pPr>
            <a:endParaRPr lang="en-US" sz="32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endParaRPr>
          </a:p>
          <a:p>
            <a:pPr lvl="0">
              <a:lnSpc>
                <a:spcPct val="107000"/>
              </a:lnSpc>
              <a:spcAft>
                <a:spcPts val="300"/>
              </a:spcAft>
              <a:buSzPts val="1000"/>
              <a:tabLst>
                <a:tab pos="457200" algn="l"/>
              </a:tabLst>
            </a:pPr>
            <a:r>
              <a:rPr lang="en-US" sz="32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a. Satisfy the job requirements for education/experience/skill/; </a:t>
            </a:r>
          </a:p>
          <a:p>
            <a:pPr lvl="0">
              <a:lnSpc>
                <a:spcPct val="107000"/>
              </a:lnSpc>
              <a:spcAft>
                <a:spcPts val="300"/>
              </a:spcAft>
              <a:buSzPts val="1000"/>
              <a:tabLst>
                <a:tab pos="457200" algn="l"/>
              </a:tabLst>
            </a:pPr>
            <a:r>
              <a:rPr lang="en-US" sz="32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	and</a:t>
            </a:r>
          </a:p>
          <a:p>
            <a:pPr lvl="0">
              <a:lnSpc>
                <a:spcPct val="107000"/>
              </a:lnSpc>
              <a:buSzPts val="1000"/>
              <a:tabLst>
                <a:tab pos="457200" algn="l"/>
              </a:tabLst>
            </a:pPr>
            <a:r>
              <a:rPr lang="en-US" sz="32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b. 	Be able to perform those tasks that are essential to the job, 	with or without reasonable accommodation.</a:t>
            </a:r>
            <a:endPar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solidFill>
                <a:srgbClr val="002060"/>
              </a:solidFill>
            </a:endParaRPr>
          </a:p>
        </p:txBody>
      </p:sp>
      <p:pic>
        <p:nvPicPr>
          <p:cNvPr id="1026" name="Picture 2">
            <a:extLst>
              <a:ext uri="{FF2B5EF4-FFF2-40B4-BE49-F238E27FC236}">
                <a16:creationId xmlns:a16="http://schemas.microsoft.com/office/drawing/2014/main" id="{7053EC1C-DE30-7B08-536D-AECDA9E15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DD9F64-F74E-A9FC-23A4-C007660E9967}"/>
              </a:ext>
            </a:extLst>
          </p:cNvPr>
          <p:cNvSpPr txBox="1"/>
          <p:nvPr/>
        </p:nvSpPr>
        <p:spPr>
          <a:xfrm>
            <a:off x="2879210" y="380037"/>
            <a:ext cx="64589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1. QUALIFIED INDIVIDUAL </a:t>
            </a:r>
          </a:p>
        </p:txBody>
      </p:sp>
    </p:spTree>
    <p:extLst>
      <p:ext uri="{BB962C8B-B14F-4D97-AF65-F5344CB8AC3E}">
        <p14:creationId xmlns:p14="http://schemas.microsoft.com/office/powerpoint/2010/main" val="11040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0C3BCC42-4B75-B560-746B-C8C48920199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E8EBBD8-0C54-D7A8-6DE1-0243C138E0B6}"/>
              </a:ext>
            </a:extLst>
          </p:cNvPr>
          <p:cNvSpPr/>
          <p:nvPr/>
        </p:nvSpPr>
        <p:spPr>
          <a:xfrm>
            <a:off x="2918512" y="0"/>
            <a:ext cx="6080524"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B3962ACD-9387-EA0C-BC9B-07DC261644E0}"/>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7</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sp>
        <p:nvSpPr>
          <p:cNvPr id="6" name="Text Placeholder 5">
            <a:extLst>
              <a:ext uri="{FF2B5EF4-FFF2-40B4-BE49-F238E27FC236}">
                <a16:creationId xmlns:a16="http://schemas.microsoft.com/office/drawing/2014/main" id="{9C1728C7-0E0F-5F47-9980-AA057884E533}"/>
              </a:ext>
            </a:extLst>
          </p:cNvPr>
          <p:cNvSpPr>
            <a:spLocks noGrp="1"/>
          </p:cNvSpPr>
          <p:nvPr>
            <p:ph type="body" sz="quarter" idx="19"/>
          </p:nvPr>
        </p:nvSpPr>
        <p:spPr>
          <a:xfrm>
            <a:off x="796540" y="1746946"/>
            <a:ext cx="10324468" cy="4917244"/>
          </a:xfrm>
        </p:spPr>
        <p:txBody>
          <a:bodyPr/>
          <a:lstStyle/>
          <a:p>
            <a:pPr>
              <a:lnSpc>
                <a:spcPct val="107000"/>
              </a:lnSpc>
              <a:spcBef>
                <a:spcPts val="1200"/>
              </a:spcBef>
            </a:pPr>
            <a:r>
              <a:rPr lang="en-US" sz="4000" dirty="0">
                <a:solidFill>
                  <a:srgbClr val="002060"/>
                </a:solidFill>
                <a:latin typeface="Source Sans Pro Web"/>
                <a:ea typeface="Times New Roman" panose="02020603050405020304" pitchFamily="18" charset="0"/>
                <a:cs typeface="Times New Roman" panose="02020603050405020304" pitchFamily="18" charset="0"/>
              </a:rPr>
              <a:t>Factors to consider in determining if a function is essential include:</a:t>
            </a:r>
          </a:p>
          <a:p>
            <a:pPr>
              <a:lnSpc>
                <a:spcPct val="107000"/>
              </a:lnSpc>
              <a:spcBef>
                <a:spcPts val="1200"/>
              </a:spcBef>
            </a:pPr>
            <a:endParaRPr lang="en-US" sz="1000" dirty="0">
              <a:solidFill>
                <a:srgbClr val="002060"/>
              </a:solidFill>
              <a:latin typeface="Source Sans Pro Web"/>
              <a:ea typeface="Calibri" panose="020F0502020204030204" pitchFamily="34" charset="0"/>
              <a:cs typeface="Times New Roman" panose="02020603050405020304" pitchFamily="18" charset="0"/>
            </a:endParaRPr>
          </a:p>
          <a:p>
            <a:pPr lvl="0">
              <a:lnSpc>
                <a:spcPct val="107000"/>
              </a:lnSpc>
              <a:spcAft>
                <a:spcPts val="300"/>
              </a:spcAft>
              <a:buSzPts val="1000"/>
              <a:tabLst>
                <a:tab pos="457200" algn="l"/>
              </a:tabLst>
            </a:pPr>
            <a:r>
              <a:rPr lang="en-US" sz="4000" dirty="0">
                <a:solidFill>
                  <a:srgbClr val="002060"/>
                </a:solidFill>
                <a:latin typeface="Source Sans Pro Web"/>
                <a:ea typeface="Times New Roman" panose="02020603050405020304" pitchFamily="18" charset="0"/>
                <a:cs typeface="Times New Roman" panose="02020603050405020304" pitchFamily="18" charset="0"/>
              </a:rPr>
              <a:t>	The reason the position exists</a:t>
            </a:r>
            <a:endParaRPr lang="en-US" sz="4000" dirty="0">
              <a:solidFill>
                <a:srgbClr val="002060"/>
              </a:solidFill>
              <a:latin typeface="Source Sans Pro Web"/>
              <a:ea typeface="Calibri" panose="020F0502020204030204" pitchFamily="34" charset="0"/>
              <a:cs typeface="Times New Roman" panose="02020603050405020304" pitchFamily="18" charset="0"/>
            </a:endParaRPr>
          </a:p>
          <a:p>
            <a:pPr lvl="0">
              <a:lnSpc>
                <a:spcPct val="107000"/>
              </a:lnSpc>
              <a:spcAft>
                <a:spcPts val="300"/>
              </a:spcAft>
              <a:buSzPts val="1000"/>
              <a:tabLst>
                <a:tab pos="457200" algn="l"/>
              </a:tabLst>
            </a:pPr>
            <a:r>
              <a:rPr lang="en-US" sz="4000" dirty="0">
                <a:solidFill>
                  <a:srgbClr val="002060"/>
                </a:solidFill>
                <a:latin typeface="Source Sans Pro Web"/>
                <a:ea typeface="Times New Roman" panose="02020603050405020304" pitchFamily="18" charset="0"/>
                <a:cs typeface="Times New Roman" panose="02020603050405020304" pitchFamily="18" charset="0"/>
              </a:rPr>
              <a:t>	The number of other employees available 	to perform the function; and</a:t>
            </a:r>
          </a:p>
          <a:p>
            <a:pPr lvl="0">
              <a:lnSpc>
                <a:spcPct val="107000"/>
              </a:lnSpc>
              <a:buSzPts val="1000"/>
              <a:tabLst>
                <a:tab pos="457200" algn="l"/>
              </a:tabLst>
            </a:pPr>
            <a:r>
              <a:rPr lang="en-US" sz="4000" dirty="0">
                <a:solidFill>
                  <a:srgbClr val="002060"/>
                </a:solidFill>
                <a:latin typeface="Source Sans Pro Web"/>
                <a:ea typeface="Times New Roman" panose="02020603050405020304" pitchFamily="18" charset="0"/>
                <a:cs typeface="Times New Roman" panose="02020603050405020304" pitchFamily="18" charset="0"/>
              </a:rPr>
              <a:t>	The required expertise or skill.</a:t>
            </a:r>
            <a:endParaRPr lang="en-US" sz="4000" dirty="0">
              <a:solidFill>
                <a:srgbClr val="002060"/>
              </a:solidFill>
              <a:latin typeface="Source Sans Pro Web"/>
              <a:ea typeface="Calibri" panose="020F0502020204030204" pitchFamily="34" charset="0"/>
              <a:cs typeface="Times New Roman" panose="02020603050405020304" pitchFamily="18" charset="0"/>
            </a:endParaRPr>
          </a:p>
          <a:p>
            <a:endParaRPr lang="en-US" sz="2800" b="1" dirty="0">
              <a:solidFill>
                <a:srgbClr val="002060"/>
              </a:solidFill>
            </a:endParaRPr>
          </a:p>
        </p:txBody>
      </p:sp>
      <p:pic>
        <p:nvPicPr>
          <p:cNvPr id="1026" name="Picture 2">
            <a:extLst>
              <a:ext uri="{FF2B5EF4-FFF2-40B4-BE49-F238E27FC236}">
                <a16:creationId xmlns:a16="http://schemas.microsoft.com/office/drawing/2014/main" id="{76E8B57A-0BB6-A9FD-F324-AC2BF1871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A567DB-C2A9-00AA-7DA6-7A855BAF7080}"/>
              </a:ext>
            </a:extLst>
          </p:cNvPr>
          <p:cNvSpPr txBox="1"/>
          <p:nvPr/>
        </p:nvSpPr>
        <p:spPr>
          <a:xfrm>
            <a:off x="3015115" y="255657"/>
            <a:ext cx="58873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Roboto"/>
                <a:ea typeface="+mn-ea"/>
                <a:cs typeface="+mn-cs"/>
              </a:rPr>
              <a:t>ESSENTIAL FUNCTIONS</a:t>
            </a:r>
          </a:p>
        </p:txBody>
      </p:sp>
      <p:pic>
        <p:nvPicPr>
          <p:cNvPr id="9" name="Graphic 8" descr="Badge Tick1">
            <a:extLst>
              <a:ext uri="{FF2B5EF4-FFF2-40B4-BE49-F238E27FC236}">
                <a16:creationId xmlns:a16="http://schemas.microsoft.com/office/drawing/2014/main" id="{CB1FFE9E-E10E-1712-328D-01232A7604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466" y="3413142"/>
            <a:ext cx="650074" cy="650074"/>
          </a:xfrm>
          <a:prstGeom prst="rect">
            <a:avLst/>
          </a:prstGeom>
        </p:spPr>
      </p:pic>
      <p:pic>
        <p:nvPicPr>
          <p:cNvPr id="10" name="Graphic 9" descr="Badge Tick1">
            <a:extLst>
              <a:ext uri="{FF2B5EF4-FFF2-40B4-BE49-F238E27FC236}">
                <a16:creationId xmlns:a16="http://schemas.microsoft.com/office/drawing/2014/main" id="{50F1DDC4-C3C2-D791-E795-B3E3BEF86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466" y="4155417"/>
            <a:ext cx="650074" cy="650074"/>
          </a:xfrm>
          <a:prstGeom prst="rect">
            <a:avLst/>
          </a:prstGeom>
        </p:spPr>
      </p:pic>
      <p:pic>
        <p:nvPicPr>
          <p:cNvPr id="11" name="Graphic 10" descr="Badge Tick1">
            <a:extLst>
              <a:ext uri="{FF2B5EF4-FFF2-40B4-BE49-F238E27FC236}">
                <a16:creationId xmlns:a16="http://schemas.microsoft.com/office/drawing/2014/main" id="{5E59ED7F-3EC2-6C1C-E828-08D0A3EAC6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466" y="5416648"/>
            <a:ext cx="650074" cy="650074"/>
          </a:xfrm>
          <a:prstGeom prst="rect">
            <a:avLst/>
          </a:prstGeom>
        </p:spPr>
      </p:pic>
    </p:spTree>
    <p:extLst>
      <p:ext uri="{BB962C8B-B14F-4D97-AF65-F5344CB8AC3E}">
        <p14:creationId xmlns:p14="http://schemas.microsoft.com/office/powerpoint/2010/main" val="158953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9E744D6B-2F2D-5787-3DD4-41C3603074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DEE46E8-0A08-0365-7C93-D5B895ABA727}"/>
              </a:ext>
            </a:extLst>
          </p:cNvPr>
          <p:cNvSpPr/>
          <p:nvPr/>
        </p:nvSpPr>
        <p:spPr>
          <a:xfrm>
            <a:off x="0" y="0"/>
            <a:ext cx="12191999" cy="11408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B40"/>
              </a:solidFill>
              <a:effectLst/>
              <a:uLnTx/>
              <a:uFillTx/>
              <a:latin typeface="Roboto"/>
              <a:ea typeface="+mn-ea"/>
              <a:cs typeface="+mn-cs"/>
            </a:endParaRPr>
          </a:p>
        </p:txBody>
      </p:sp>
      <p:sp>
        <p:nvSpPr>
          <p:cNvPr id="5" name="Slide Number Placeholder 4">
            <a:extLst>
              <a:ext uri="{FF2B5EF4-FFF2-40B4-BE49-F238E27FC236}">
                <a16:creationId xmlns:a16="http://schemas.microsoft.com/office/drawing/2014/main" id="{4070C3C4-2732-33E7-A21F-61CDB1FB2896}"/>
              </a:ext>
            </a:extLst>
          </p:cNvPr>
          <p:cNvSpPr>
            <a:spLocks noGrp="1"/>
          </p:cNvSpPr>
          <p:nvPr>
            <p:ph type="sldNum" sz="quarter" idx="1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8F10F929-44DD-4A6B-9C08-9F5FD4864FE1}" type="slidenum">
              <a:rPr kumimoji="0" lang="uk-UA" sz="1800" b="1" i="0" u="none" strike="noStrike" kern="1200" cap="none" spc="0" normalizeH="0" baseline="0" noProof="0">
                <a:ln>
                  <a:noFill/>
                </a:ln>
                <a:solidFill>
                  <a:srgbClr val="FFFFFF">
                    <a:tint val="75000"/>
                  </a:srgbClr>
                </a:solidFill>
                <a:effectLst/>
                <a:uLnTx/>
                <a:uFillTx/>
                <a:latin typeface="Play"/>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8</a:t>
            </a:fld>
            <a:endParaRPr kumimoji="0" lang="uk-UA" sz="1800" b="1" i="0" u="none" strike="noStrike" kern="1200" cap="none" spc="0" normalizeH="0" baseline="0" noProof="0" dirty="0">
              <a:ln>
                <a:noFill/>
              </a:ln>
              <a:solidFill>
                <a:srgbClr val="FFFFFF">
                  <a:tint val="75000"/>
                </a:srgbClr>
              </a:solidFill>
              <a:effectLst/>
              <a:uLnTx/>
              <a:uFillTx/>
              <a:latin typeface="Play"/>
              <a:ea typeface="+mn-ea"/>
              <a:cs typeface="+mn-cs"/>
            </a:endParaRPr>
          </a:p>
        </p:txBody>
      </p:sp>
      <p:pic>
        <p:nvPicPr>
          <p:cNvPr id="1026" name="Picture 2">
            <a:extLst>
              <a:ext uri="{FF2B5EF4-FFF2-40B4-BE49-F238E27FC236}">
                <a16:creationId xmlns:a16="http://schemas.microsoft.com/office/drawing/2014/main" id="{BFF62D4F-1BF2-045A-1AEF-9FAA0B969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914A9D-2A9A-F2CF-006D-F03FF9D6D92F}"/>
              </a:ext>
            </a:extLst>
          </p:cNvPr>
          <p:cNvSpPr txBox="1"/>
          <p:nvPr/>
        </p:nvSpPr>
        <p:spPr>
          <a:xfrm>
            <a:off x="187890" y="216506"/>
            <a:ext cx="118245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Roboto"/>
                <a:ea typeface="+mn-ea"/>
                <a:cs typeface="+mn-cs"/>
              </a:rPr>
              <a:t>Prove It</a:t>
            </a:r>
          </a:p>
        </p:txBody>
      </p:sp>
      <p:sp>
        <p:nvSpPr>
          <p:cNvPr id="4" name="Rectangle 3">
            <a:extLst>
              <a:ext uri="{FF2B5EF4-FFF2-40B4-BE49-F238E27FC236}">
                <a16:creationId xmlns:a16="http://schemas.microsoft.com/office/drawing/2014/main" id="{4B43CA84-5093-FD42-6644-2618A06D220C}"/>
              </a:ext>
            </a:extLst>
          </p:cNvPr>
          <p:cNvSpPr/>
          <p:nvPr/>
        </p:nvSpPr>
        <p:spPr>
          <a:xfrm>
            <a:off x="648211" y="1667582"/>
            <a:ext cx="10660607" cy="4941417"/>
          </a:xfrm>
          <a:prstGeom prst="rect">
            <a:avLst/>
          </a:prstGeom>
        </p:spPr>
        <p:txBody>
          <a:bodyPr wrap="square">
            <a:spAutoFit/>
          </a:bodyPr>
          <a:lstStyle/>
          <a:p>
            <a:pPr marL="571500" marR="0" lvl="0" indent="-5715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2060"/>
                </a:solidFill>
                <a:latin typeface="Source Sans Pro Web"/>
              </a:rPr>
              <a:t>Is their performance appraisal rated “Meets” or above?</a:t>
            </a:r>
            <a:endParaRPr kumimoji="0" lang="en-US" sz="36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Source Sans Pro Web"/>
              <a:ea typeface="+mn-ea"/>
              <a:cs typeface="+mn-cs"/>
            </a:endParaRPr>
          </a:p>
          <a:p>
            <a:pPr marL="571500" marR="0" lvl="0" indent="-5715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Source Sans Pro Web"/>
                <a:ea typeface="+mn-ea"/>
                <a:cs typeface="+mn-cs"/>
              </a:rPr>
              <a:t>Have they received</a:t>
            </a:r>
            <a:r>
              <a:rPr kumimoji="0" lang="en-US" sz="3600" b="0" i="0" u="none" strike="noStrike" kern="1200" cap="none" spc="0" normalizeH="0" noProof="0" dirty="0">
                <a:ln>
                  <a:noFill/>
                </a:ln>
                <a:solidFill>
                  <a:srgbClr val="002060"/>
                </a:solidFill>
                <a:effectLst/>
                <a:uLnTx/>
                <a:uFillTx/>
                <a:latin typeface="Source Sans Pro Web"/>
                <a:ea typeface="+mn-ea"/>
                <a:cs typeface="+mn-cs"/>
              </a:rPr>
              <a:t> awards?</a:t>
            </a:r>
            <a:endParaRPr kumimoji="0" lang="en-US" sz="36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Source Sans Pro Web"/>
              <a:ea typeface="+mn-ea"/>
              <a:cs typeface="+mn-cs"/>
            </a:endParaRPr>
          </a:p>
          <a:p>
            <a:pPr marL="571500" marR="0" lvl="0" indent="-5715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2060"/>
                </a:solidFill>
                <a:latin typeface="Source Sans Pro Web"/>
              </a:rPr>
              <a:t>Have they been disciplined for performance issues?</a:t>
            </a:r>
            <a:endParaRPr kumimoji="0" lang="en-US" sz="3600" b="0" i="0" u="none" strike="noStrike" kern="1200" cap="none" spc="0" normalizeH="0" baseline="0" noProof="0" dirty="0">
              <a:ln>
                <a:noFill/>
              </a:ln>
              <a:solidFill>
                <a:srgbClr val="002060"/>
              </a:solidFill>
              <a:effectLst/>
              <a:uLnTx/>
              <a:uFillTx/>
              <a:latin typeface="Source Sans Pro Web"/>
              <a:ea typeface="+mn-ea"/>
              <a:cs typeface="+mn-cs"/>
            </a:endParaRPr>
          </a:p>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ru-RU" sz="4800" b="0" i="0" u="none" strike="noStrike" kern="1200" cap="none" spc="0" normalizeH="0" baseline="0" noProof="0" dirty="0">
              <a:ln>
                <a:noFill/>
              </a:ln>
              <a:solidFill>
                <a:srgbClr val="002060"/>
              </a:solidFill>
              <a:effectLst/>
              <a:uLnTx/>
              <a:uFillTx/>
              <a:latin typeface="Source Sans Pro Web"/>
              <a:ea typeface="+mn-ea"/>
              <a:cs typeface="+mn-cs"/>
            </a:endParaRPr>
          </a:p>
        </p:txBody>
      </p:sp>
    </p:spTree>
    <p:extLst>
      <p:ext uri="{BB962C8B-B14F-4D97-AF65-F5344CB8AC3E}">
        <p14:creationId xmlns:p14="http://schemas.microsoft.com/office/powerpoint/2010/main" val="34470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1390650" y="345535"/>
            <a:ext cx="9410700" cy="10131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srgbClr val="282B40"/>
              </a:solidFill>
              <a:latin typeface="Roboto"/>
            </a:endParaRPr>
          </a:p>
        </p:txBody>
      </p:sp>
      <p:sp>
        <p:nvSpPr>
          <p:cNvPr id="5" name="Slide Number Placeholder 4"/>
          <p:cNvSpPr>
            <a:spLocks noGrp="1"/>
          </p:cNvSpPr>
          <p:nvPr>
            <p:ph type="sldNum" sz="quarter" idx="15"/>
          </p:nvPr>
        </p:nvSpPr>
        <p:spPr/>
        <p:txBody>
          <a:bodyPr/>
          <a:lstStyle/>
          <a:p>
            <a:pPr defTabSz="914355"/>
            <a:fld id="{8F10F929-44DD-4A6B-9C08-9F5FD4864FE1}" type="slidenum">
              <a:rPr lang="uk-UA">
                <a:solidFill>
                  <a:srgbClr val="FFFFFF">
                    <a:tint val="75000"/>
                  </a:srgbClr>
                </a:solidFill>
                <a:latin typeface="Play"/>
              </a:rPr>
              <a:pPr defTabSz="914355"/>
              <a:t>9</a:t>
            </a:fld>
            <a:endParaRPr lang="uk-UA" dirty="0">
              <a:solidFill>
                <a:srgbClr val="FFFFFF">
                  <a:tint val="75000"/>
                </a:srgbClr>
              </a:solidFill>
              <a:latin typeface="Play"/>
            </a:endParaRPr>
          </a:p>
        </p:txBody>
      </p:sp>
      <p:sp>
        <p:nvSpPr>
          <p:cNvPr id="6" name="Text Placeholder 5"/>
          <p:cNvSpPr>
            <a:spLocks noGrp="1"/>
          </p:cNvSpPr>
          <p:nvPr>
            <p:ph type="body" sz="quarter" idx="19"/>
          </p:nvPr>
        </p:nvSpPr>
        <p:spPr>
          <a:xfrm>
            <a:off x="800178" y="1767353"/>
            <a:ext cx="10140538" cy="4177041"/>
          </a:xfrm>
        </p:spPr>
        <p:txBody>
          <a:bodyPr/>
          <a:lstStyle/>
          <a:p>
            <a:r>
              <a:rPr lang="en-US" sz="3200" dirty="0">
                <a:solidFill>
                  <a:srgbClr val="002060"/>
                </a:solidFill>
                <a:latin typeface="Source Sans Pro Web"/>
              </a:rPr>
              <a:t>Under the ADA, the term "disability" means:  </a:t>
            </a:r>
          </a:p>
          <a:p>
            <a:pPr>
              <a:lnSpc>
                <a:spcPct val="100000"/>
              </a:lnSpc>
            </a:pPr>
            <a:endParaRPr lang="en-US" sz="1200" dirty="0">
              <a:solidFill>
                <a:srgbClr val="002060"/>
              </a:solidFill>
              <a:latin typeface="Source Sans Pro Web"/>
            </a:endParaRPr>
          </a:p>
          <a:p>
            <a:pPr>
              <a:lnSpc>
                <a:spcPct val="100000"/>
              </a:lnSpc>
            </a:pPr>
            <a:r>
              <a:rPr lang="en-US" sz="3200" dirty="0">
                <a:solidFill>
                  <a:srgbClr val="002060"/>
                </a:solidFill>
                <a:latin typeface="Source Sans Pro Web"/>
              </a:rPr>
              <a:t>(a) 	A physical or mental impairment that substantially 	limits one or more of the major life activities of [an] 	individual; </a:t>
            </a:r>
          </a:p>
          <a:p>
            <a:pPr>
              <a:lnSpc>
                <a:spcPct val="100000"/>
              </a:lnSpc>
            </a:pPr>
            <a:endParaRPr lang="en-US" sz="1200" dirty="0">
              <a:solidFill>
                <a:srgbClr val="002060"/>
              </a:solidFill>
              <a:latin typeface="Source Sans Pro Web"/>
            </a:endParaRPr>
          </a:p>
          <a:p>
            <a:pPr>
              <a:lnSpc>
                <a:spcPct val="100000"/>
              </a:lnSpc>
            </a:pPr>
            <a:r>
              <a:rPr lang="en-US" sz="3200" dirty="0">
                <a:solidFill>
                  <a:srgbClr val="002060"/>
                </a:solidFill>
                <a:latin typeface="Source Sans Pro Web"/>
              </a:rPr>
              <a:t>(b) 	A record of such an impairment; or </a:t>
            </a:r>
          </a:p>
          <a:p>
            <a:pPr>
              <a:lnSpc>
                <a:spcPct val="100000"/>
              </a:lnSpc>
            </a:pPr>
            <a:endParaRPr lang="en-US" sz="1200" dirty="0">
              <a:solidFill>
                <a:srgbClr val="002060"/>
              </a:solidFill>
              <a:latin typeface="Source Sans Pro Web"/>
            </a:endParaRPr>
          </a:p>
          <a:p>
            <a:pPr>
              <a:lnSpc>
                <a:spcPct val="100000"/>
              </a:lnSpc>
            </a:pPr>
            <a:r>
              <a:rPr lang="en-US" sz="3200" dirty="0">
                <a:solidFill>
                  <a:srgbClr val="002060"/>
                </a:solidFill>
                <a:latin typeface="Source Sans Pro Web"/>
              </a:rPr>
              <a:t>(c)	Regarded as having such an impairment."</a:t>
            </a:r>
          </a:p>
          <a:p>
            <a:endParaRPr lang="en-US" sz="2800" b="1" dirty="0">
              <a:solidFill>
                <a:srgbClr val="002060"/>
              </a:solidFill>
            </a:endParaRPr>
          </a:p>
        </p:txBody>
      </p:sp>
      <p:pic>
        <p:nvPicPr>
          <p:cNvPr id="1026" name="Picture 2">
            <a:extLst>
              <a:ext uri="{FF2B5EF4-FFF2-40B4-BE49-F238E27FC236}">
                <a16:creationId xmlns:a16="http://schemas.microsoft.com/office/drawing/2014/main" id="{E0318E6E-B67D-463A-BA0C-3E22E881D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713" y="5416648"/>
            <a:ext cx="1586211" cy="1441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C1F7C4-10D3-46B0-BD47-7C2ABB4AC2CB}"/>
              </a:ext>
            </a:extLst>
          </p:cNvPr>
          <p:cNvSpPr txBox="1"/>
          <p:nvPr/>
        </p:nvSpPr>
        <p:spPr>
          <a:xfrm>
            <a:off x="1519808" y="498168"/>
            <a:ext cx="9601200" cy="707886"/>
          </a:xfrm>
          <a:prstGeom prst="rect">
            <a:avLst/>
          </a:prstGeom>
          <a:noFill/>
        </p:spPr>
        <p:txBody>
          <a:bodyPr wrap="square" rtlCol="0">
            <a:spAutoFit/>
          </a:bodyPr>
          <a:lstStyle/>
          <a:p>
            <a:r>
              <a:rPr lang="en-US" sz="4000" b="1" dirty="0">
                <a:solidFill>
                  <a:srgbClr val="002060"/>
                </a:solidFill>
              </a:rPr>
              <a:t>2. MENTAL OR PHYSICAL DISABILITY</a:t>
            </a:r>
          </a:p>
        </p:txBody>
      </p:sp>
    </p:spTree>
    <p:extLst>
      <p:ext uri="{BB962C8B-B14F-4D97-AF65-F5344CB8AC3E}">
        <p14:creationId xmlns:p14="http://schemas.microsoft.com/office/powerpoint/2010/main" val="1631320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build="p"/>
    </p:bldLst>
  </p:timing>
</p:sld>
</file>

<file path=ppt/theme/theme1.xml><?xml version="1.0" encoding="utf-8"?>
<a:theme xmlns:a="http://schemas.openxmlformats.org/drawingml/2006/main" name="1_Office Theme">
  <a:themeElements>
    <a:clrScheme name="026-Marketing Agency">
      <a:dk1>
        <a:srgbClr val="FFFFFF"/>
      </a:dk1>
      <a:lt1>
        <a:srgbClr val="2E4472"/>
      </a:lt1>
      <a:dk2>
        <a:srgbClr val="44546A"/>
      </a:dk2>
      <a:lt2>
        <a:srgbClr val="E7E6E6"/>
      </a:lt2>
      <a:accent1>
        <a:srgbClr val="F36C21"/>
      </a:accent1>
      <a:accent2>
        <a:srgbClr val="172649"/>
      </a:accent2>
      <a:accent3>
        <a:srgbClr val="A5A5A5"/>
      </a:accent3>
      <a:accent4>
        <a:srgbClr val="FFC000"/>
      </a:accent4>
      <a:accent5>
        <a:srgbClr val="4472C4"/>
      </a:accent5>
      <a:accent6>
        <a:srgbClr val="70AD47"/>
      </a:accent6>
      <a:hlink>
        <a:srgbClr val="0563C1"/>
      </a:hlink>
      <a:folHlink>
        <a:srgbClr val="954F72"/>
      </a:folHlink>
    </a:clrScheme>
    <a:fontScheme name="026-Marketing Agency Presentation">
      <a:majorFont>
        <a:latin typeface="Montserrat Extra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Play"/>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Custom 7">
    <a:dk1>
      <a:srgbClr val="FFFFFF"/>
    </a:dk1>
    <a:lt1>
      <a:srgbClr val="282B40"/>
    </a:lt1>
    <a:dk2>
      <a:srgbClr val="EF464C"/>
    </a:dk2>
    <a:lt2>
      <a:srgbClr val="3B989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BD2BE47B4E94799A4962C5CFC9AE3" ma:contentTypeVersion="13" ma:contentTypeDescription="Create a new document." ma:contentTypeScope="" ma:versionID="50020392c296e5c64ec173a5d6bfb7ae">
  <xsd:schema xmlns:xsd="http://www.w3.org/2001/XMLSchema" xmlns:xs="http://www.w3.org/2001/XMLSchema" xmlns:p="http://schemas.microsoft.com/office/2006/metadata/properties" xmlns:ns3="037fae7e-686a-4493-8474-464a229e862b" xmlns:ns4="fe4e66e3-3c22-4052-8285-c22a724508c0" targetNamespace="http://schemas.microsoft.com/office/2006/metadata/properties" ma:root="true" ma:fieldsID="d9e3e92b2ab01a4d7f4ad075f7a3e78b" ns3:_="" ns4:_="">
    <xsd:import namespace="037fae7e-686a-4493-8474-464a229e862b"/>
    <xsd:import namespace="fe4e66e3-3c22-4052-8285-c22a724508c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fae7e-686a-4493-8474-464a229e86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e66e3-3c22-4052-8285-c22a724508c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6F72F5-BCC2-4D88-A2BA-27D40DCFA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fae7e-686a-4493-8474-464a229e862b"/>
    <ds:schemaRef ds:uri="fe4e66e3-3c22-4052-8285-c22a7245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3E53DA-39D0-46E4-8409-9716A703F554}">
  <ds:schemaRefs>
    <ds:schemaRef ds:uri="http://schemas.microsoft.com/sharepoint/v3/contenttype/forms"/>
  </ds:schemaRefs>
</ds:datastoreItem>
</file>

<file path=customXml/itemProps3.xml><?xml version="1.0" encoding="utf-8"?>
<ds:datastoreItem xmlns:ds="http://schemas.openxmlformats.org/officeDocument/2006/customXml" ds:itemID="{669AC826-0A58-4DA2-A8D3-DAA0205A3F4F}">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037fae7e-686a-4493-8474-464a229e862b"/>
    <ds:schemaRef ds:uri="http://purl.org/dc/terms/"/>
    <ds:schemaRef ds:uri="http://purl.org/dc/elements/1.1/"/>
    <ds:schemaRef ds:uri="fe4e66e3-3c22-4052-8285-c22a724508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11720</TotalTime>
  <Words>1540</Words>
  <Application>Microsoft Office PowerPoint</Application>
  <PresentationFormat>Widescreen</PresentationFormat>
  <Paragraphs>217</Paragraphs>
  <Slides>35</Slides>
  <Notes>27</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35</vt:i4>
      </vt:variant>
    </vt:vector>
  </HeadingPairs>
  <TitlesOfParts>
    <vt:vector size="58" baseType="lpstr">
      <vt:lpstr>Aptos</vt:lpstr>
      <vt:lpstr>Arial</vt:lpstr>
      <vt:lpstr>Bodoni MT</vt:lpstr>
      <vt:lpstr>Book Antiqua</vt:lpstr>
      <vt:lpstr>Calibri</vt:lpstr>
      <vt:lpstr>Calibri Light</vt:lpstr>
      <vt:lpstr>Font Awesome 5 Brands Regular</vt:lpstr>
      <vt:lpstr>Font Awesome 5 Free Solid</vt:lpstr>
      <vt:lpstr>Garamond</vt:lpstr>
      <vt:lpstr>Helvetica</vt:lpstr>
      <vt:lpstr>Josefin Sans</vt:lpstr>
      <vt:lpstr>Montserrat</vt:lpstr>
      <vt:lpstr>Montserrat ExtraBold</vt:lpstr>
      <vt:lpstr>Play</vt:lpstr>
      <vt:lpstr>Quire Sans</vt:lpstr>
      <vt:lpstr>Roboto</vt:lpstr>
      <vt:lpstr>Segoe UI</vt:lpstr>
      <vt:lpstr>Source Sans Pro Web</vt:lpstr>
      <vt:lpstr>Times New Roman</vt:lpstr>
      <vt:lpstr>1_Office Theme</vt:lpstr>
      <vt:lpstr>6_Office Theme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Ericka Dorsey</dc:creator>
  <cp:lastModifiedBy>Francesca Gross</cp:lastModifiedBy>
  <cp:revision>7</cp:revision>
  <cp:lastPrinted>2024-06-24T03:35:26Z</cp:lastPrinted>
  <dcterms:created xsi:type="dcterms:W3CDTF">2020-08-04T07:36:17Z</dcterms:created>
  <dcterms:modified xsi:type="dcterms:W3CDTF">2025-02-18T15:51:17Z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0x0101005F8BD2BE47B4E94799A4962C5CFC9AE3</vt:lpwstr>
  </property>
</Properties>
</file>